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28"/>
  </p:notesMasterIdLst>
  <p:handoutMasterIdLst>
    <p:handoutMasterId r:id="rId29"/>
  </p:handoutMasterIdLst>
  <p:sldIdLst>
    <p:sldId id="295" r:id="rId2"/>
    <p:sldId id="424" r:id="rId3"/>
    <p:sldId id="510" r:id="rId4"/>
    <p:sldId id="511" r:id="rId5"/>
    <p:sldId id="508" r:id="rId6"/>
    <p:sldId id="509" r:id="rId7"/>
    <p:sldId id="506" r:id="rId8"/>
    <p:sldId id="465" r:id="rId9"/>
    <p:sldId id="512" r:id="rId10"/>
    <p:sldId id="513" r:id="rId11"/>
    <p:sldId id="507" r:id="rId12"/>
    <p:sldId id="498" r:id="rId13"/>
    <p:sldId id="502" r:id="rId14"/>
    <p:sldId id="499" r:id="rId15"/>
    <p:sldId id="503" r:id="rId16"/>
    <p:sldId id="504" r:id="rId17"/>
    <p:sldId id="483" r:id="rId18"/>
    <p:sldId id="514" r:id="rId19"/>
    <p:sldId id="515" r:id="rId20"/>
    <p:sldId id="516" r:id="rId21"/>
    <p:sldId id="463" r:id="rId22"/>
    <p:sldId id="479" r:id="rId23"/>
    <p:sldId id="480" r:id="rId24"/>
    <p:sldId id="464" r:id="rId25"/>
    <p:sldId id="517" r:id="rId26"/>
    <p:sldId id="4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C48"/>
    <a:srgbClr val="2C2D39"/>
    <a:srgbClr val="242630"/>
    <a:srgbClr val="2A1F43"/>
    <a:srgbClr val="0C1B43"/>
    <a:srgbClr val="000000"/>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82" autoAdjust="0"/>
    <p:restoredTop sz="90551" autoAdjust="0"/>
  </p:normalViewPr>
  <p:slideViewPr>
    <p:cSldViewPr snapToGrid="0" snapToObjects="1">
      <p:cViewPr varScale="1">
        <p:scale>
          <a:sx n="93" d="100"/>
          <a:sy n="93" d="100"/>
        </p:scale>
        <p:origin x="876" y="72"/>
      </p:cViewPr>
      <p:guideLst/>
    </p:cSldViewPr>
  </p:slideViewPr>
  <p:notesTextViewPr>
    <p:cViewPr>
      <p:scale>
        <a:sx n="1" d="1"/>
        <a:sy n="1" d="1"/>
      </p:scale>
      <p:origin x="0" y="0"/>
    </p:cViewPr>
  </p:notesTextViewPr>
  <p:notesViewPr>
    <p:cSldViewPr snapToGrid="0" snapToObjects="1">
      <p:cViewPr varScale="1">
        <p:scale>
          <a:sx n="86" d="100"/>
          <a:sy n="86" d="100"/>
        </p:scale>
        <p:origin x="241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B138B2-18CD-1D41-89B0-ADB5F3BA92A3}" type="datetimeFigureOut">
              <a:rPr lang="en-US" smtClean="0"/>
              <a:t>8/22/2022</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7A355-8776-CB43-838E-ED9EE2F8390B}" type="datetimeFigureOut">
              <a:rPr lang="en-US" smtClean="0"/>
              <a:t>8/22/2022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1</a:t>
            </a:fld>
            <a:endParaRPr lang="en-US" dirty="0"/>
          </a:p>
        </p:txBody>
      </p:sp>
    </p:spTree>
    <p:extLst>
      <p:ext uri="{BB962C8B-B14F-4D97-AF65-F5344CB8AC3E}">
        <p14:creationId xmlns:p14="http://schemas.microsoft.com/office/powerpoint/2010/main" val="1085124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17</a:t>
            </a:fld>
            <a:endParaRPr lang="en-US" dirty="0"/>
          </a:p>
        </p:txBody>
      </p:sp>
    </p:spTree>
    <p:extLst>
      <p:ext uri="{BB962C8B-B14F-4D97-AF65-F5344CB8AC3E}">
        <p14:creationId xmlns:p14="http://schemas.microsoft.com/office/powerpoint/2010/main" val="2611902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21</a:t>
            </a:fld>
            <a:endParaRPr lang="en-US" dirty="0"/>
          </a:p>
        </p:txBody>
      </p:sp>
    </p:spTree>
    <p:extLst>
      <p:ext uri="{BB962C8B-B14F-4D97-AF65-F5344CB8AC3E}">
        <p14:creationId xmlns:p14="http://schemas.microsoft.com/office/powerpoint/2010/main" val="225908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22</a:t>
            </a:fld>
            <a:endParaRPr lang="en-US" dirty="0"/>
          </a:p>
        </p:txBody>
      </p:sp>
    </p:spTree>
    <p:extLst>
      <p:ext uri="{BB962C8B-B14F-4D97-AF65-F5344CB8AC3E}">
        <p14:creationId xmlns:p14="http://schemas.microsoft.com/office/powerpoint/2010/main" val="4068313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23</a:t>
            </a:fld>
            <a:endParaRPr lang="en-US" dirty="0"/>
          </a:p>
        </p:txBody>
      </p:sp>
    </p:spTree>
    <p:extLst>
      <p:ext uri="{BB962C8B-B14F-4D97-AF65-F5344CB8AC3E}">
        <p14:creationId xmlns:p14="http://schemas.microsoft.com/office/powerpoint/2010/main" val="381797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24</a:t>
            </a:fld>
            <a:endParaRPr lang="en-US" dirty="0"/>
          </a:p>
        </p:txBody>
      </p:sp>
    </p:spTree>
    <p:extLst>
      <p:ext uri="{BB962C8B-B14F-4D97-AF65-F5344CB8AC3E}">
        <p14:creationId xmlns:p14="http://schemas.microsoft.com/office/powerpoint/2010/main" val="1774572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25</a:t>
            </a:fld>
            <a:endParaRPr lang="en-US" dirty="0"/>
          </a:p>
        </p:txBody>
      </p:sp>
    </p:spTree>
    <p:extLst>
      <p:ext uri="{BB962C8B-B14F-4D97-AF65-F5344CB8AC3E}">
        <p14:creationId xmlns:p14="http://schemas.microsoft.com/office/powerpoint/2010/main" val="2041208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26</a:t>
            </a:fld>
            <a:endParaRPr lang="en-US" dirty="0"/>
          </a:p>
        </p:txBody>
      </p:sp>
    </p:spTree>
    <p:extLst>
      <p:ext uri="{BB962C8B-B14F-4D97-AF65-F5344CB8AC3E}">
        <p14:creationId xmlns:p14="http://schemas.microsoft.com/office/powerpoint/2010/main" val="77022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a:t>
            </a:fld>
            <a:endParaRPr lang="en-US" dirty="0"/>
          </a:p>
        </p:txBody>
      </p:sp>
    </p:spTree>
    <p:extLst>
      <p:ext uri="{BB962C8B-B14F-4D97-AF65-F5344CB8AC3E}">
        <p14:creationId xmlns:p14="http://schemas.microsoft.com/office/powerpoint/2010/main" val="92935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7</a:t>
            </a:fld>
            <a:endParaRPr lang="en-US" dirty="0"/>
          </a:p>
        </p:txBody>
      </p:sp>
    </p:spTree>
    <p:extLst>
      <p:ext uri="{BB962C8B-B14F-4D97-AF65-F5344CB8AC3E}">
        <p14:creationId xmlns:p14="http://schemas.microsoft.com/office/powerpoint/2010/main" val="306796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8</a:t>
            </a:fld>
            <a:endParaRPr lang="en-US" dirty="0"/>
          </a:p>
        </p:txBody>
      </p:sp>
    </p:spTree>
    <p:extLst>
      <p:ext uri="{BB962C8B-B14F-4D97-AF65-F5344CB8AC3E}">
        <p14:creationId xmlns:p14="http://schemas.microsoft.com/office/powerpoint/2010/main" val="356268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12</a:t>
            </a:fld>
            <a:endParaRPr lang="en-US" dirty="0"/>
          </a:p>
        </p:txBody>
      </p:sp>
    </p:spTree>
    <p:extLst>
      <p:ext uri="{BB962C8B-B14F-4D97-AF65-F5344CB8AC3E}">
        <p14:creationId xmlns:p14="http://schemas.microsoft.com/office/powerpoint/2010/main" val="204339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13</a:t>
            </a:fld>
            <a:endParaRPr lang="en-US" dirty="0"/>
          </a:p>
        </p:txBody>
      </p:sp>
    </p:spTree>
    <p:extLst>
      <p:ext uri="{BB962C8B-B14F-4D97-AF65-F5344CB8AC3E}">
        <p14:creationId xmlns:p14="http://schemas.microsoft.com/office/powerpoint/2010/main" val="62045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14</a:t>
            </a:fld>
            <a:endParaRPr lang="en-US" dirty="0"/>
          </a:p>
        </p:txBody>
      </p:sp>
    </p:spTree>
    <p:extLst>
      <p:ext uri="{BB962C8B-B14F-4D97-AF65-F5344CB8AC3E}">
        <p14:creationId xmlns:p14="http://schemas.microsoft.com/office/powerpoint/2010/main" val="186987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15</a:t>
            </a:fld>
            <a:endParaRPr lang="en-US" dirty="0"/>
          </a:p>
        </p:txBody>
      </p:sp>
    </p:spTree>
    <p:extLst>
      <p:ext uri="{BB962C8B-B14F-4D97-AF65-F5344CB8AC3E}">
        <p14:creationId xmlns:p14="http://schemas.microsoft.com/office/powerpoint/2010/main" val="177007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16</a:t>
            </a:fld>
            <a:endParaRPr lang="en-US" dirty="0"/>
          </a:p>
        </p:txBody>
      </p:sp>
    </p:spTree>
    <p:extLst>
      <p:ext uri="{BB962C8B-B14F-4D97-AF65-F5344CB8AC3E}">
        <p14:creationId xmlns:p14="http://schemas.microsoft.com/office/powerpoint/2010/main" val="6399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62CB9073-1A97-EF48-93BC-E626B884D79B}"/>
              </a:ext>
            </a:extLst>
          </p:cNvPr>
          <p:cNvSpPr>
            <a:spLocks noGrp="1"/>
          </p:cNvSpPr>
          <p:nvPr>
            <p:ph type="pic" sz="quarter" idx="14"/>
          </p:nvPr>
        </p:nvSpPr>
        <p:spPr>
          <a:xfrm>
            <a:off x="-9249" y="-4352"/>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solidFill>
            <a:schemeClr val="tx1"/>
          </a:solidFill>
        </p:spPr>
        <p:txBody>
          <a:bodyPr wrap="square">
            <a:noAutofit/>
          </a:bodyPr>
          <a:lstStyle/>
          <a:p>
            <a:r>
              <a:rPr lang="en-US"/>
              <a:t>Click icon to add picture</a:t>
            </a:r>
            <a:endParaRPr lang="en-US" dirty="0"/>
          </a:p>
        </p:txBody>
      </p:sp>
      <p:sp>
        <p:nvSpPr>
          <p:cNvPr id="12" name="Text Placeholder 2">
            <a:extLst>
              <a:ext uri="{FF2B5EF4-FFF2-40B4-BE49-F238E27FC236}">
                <a16:creationId xmlns:a16="http://schemas.microsoft.com/office/drawing/2014/main" id="{63A7554C-2E3E-454F-9E07-C38195D4CF32}"/>
              </a:ext>
            </a:extLst>
          </p:cNvPr>
          <p:cNvSpPr>
            <a:spLocks noGrp="1"/>
          </p:cNvSpPr>
          <p:nvPr>
            <p:ph type="body" idx="13" hasCustomPrompt="1"/>
          </p:nvPr>
        </p:nvSpPr>
        <p:spPr>
          <a:xfrm>
            <a:off x="838200" y="4561873"/>
            <a:ext cx="10515600" cy="703135"/>
          </a:xfrm>
        </p:spPr>
        <p:txBody>
          <a:bodyPr lIns="91440" rIns="91440" anchor="ctr">
            <a:normAutofit/>
          </a:bodyPr>
          <a:lstStyle>
            <a:lvl1pPr marL="0" indent="0" algn="l">
              <a:lnSpc>
                <a:spcPct val="150000"/>
              </a:lnSpc>
              <a:buNone/>
              <a:defRPr sz="2400" b="1" i="0" cap="all" spc="600" baseline="0">
                <a:solidFill>
                  <a:schemeClr val="bg1"/>
                </a:solidFill>
                <a:latin typeface="MingLiU" panose="02020509000000000000" pitchFamily="49" charset="-120"/>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latin typeface="Meiryo UI" panose="020B0604030504040204" pitchFamily="50" charset="-128"/>
                <a:ea typeface="Meiryo UI" panose="020B0604030504040204" pitchFamily="50" charset="-128"/>
              </a:rPr>
              <a:t>Subtitle</a:t>
            </a:r>
            <a:endParaRPr lang="ja-JP" altLang="en-US" dirty="0">
              <a:latin typeface="Meiryo UI" panose="020B0604030504040204" pitchFamily="50" charset="-128"/>
              <a:ea typeface="Meiryo UI" panose="020B0604030504040204" pitchFamily="50" charset="-128"/>
            </a:endParaRPr>
          </a:p>
        </p:txBody>
      </p:sp>
      <p:sp>
        <p:nvSpPr>
          <p:cNvPr id="18" name="Title 1">
            <a:extLst>
              <a:ext uri="{FF2B5EF4-FFF2-40B4-BE49-F238E27FC236}">
                <a16:creationId xmlns:a16="http://schemas.microsoft.com/office/drawing/2014/main" id="{E3ED0903-C4AC-F843-878E-D66CB7BFB0E9}"/>
              </a:ext>
            </a:extLst>
          </p:cNvPr>
          <p:cNvSpPr>
            <a:spLocks noGrp="1"/>
          </p:cNvSpPr>
          <p:nvPr>
            <p:ph type="title" hasCustomPrompt="1"/>
          </p:nvPr>
        </p:nvSpPr>
        <p:spPr>
          <a:xfrm>
            <a:off x="838200" y="2373294"/>
            <a:ext cx="7709488" cy="1927810"/>
          </a:xfrm>
        </p:spPr>
        <p:txBody>
          <a:bodyPr lIns="91440" rIns="91440">
            <a:noAutofit/>
          </a:bodyPr>
          <a:lstStyle>
            <a:lvl1pPr algn="l">
              <a:defRPr sz="13800" b="1" i="0" spc="150" baseline="0">
                <a:solidFill>
                  <a:schemeClr val="bg1"/>
                </a:solidFill>
                <a:latin typeface="MingLiU" panose="02020509000000000000" pitchFamily="49" charset="-120"/>
                <a:ea typeface="MingLiU" panose="02020509000000000000" pitchFamily="49" charset="-120"/>
              </a:defRPr>
            </a:lvl1pPr>
          </a:lstStyle>
          <a:p>
            <a:r>
              <a:rPr lang="en-US" dirty="0"/>
              <a:t>Title</a:t>
            </a:r>
          </a:p>
        </p:txBody>
      </p:sp>
      <p:sp>
        <p:nvSpPr>
          <p:cNvPr id="22" name="Right Triangle 21">
            <a:extLst>
              <a:ext uri="{FF2B5EF4-FFF2-40B4-BE49-F238E27FC236}">
                <a16:creationId xmlns:a16="http://schemas.microsoft.com/office/drawing/2014/main" id="{EF81B901-913B-5741-A4AC-B5819DACFCDF}"/>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ight Triangle 22">
            <a:extLst>
              <a:ext uri="{FF2B5EF4-FFF2-40B4-BE49-F238E27FC236}">
                <a16:creationId xmlns:a16="http://schemas.microsoft.com/office/drawing/2014/main" id="{8FDD99BC-FCD1-D541-9FE6-03E39F2856C6}"/>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Oval 22">
            <a:extLst>
              <a:ext uri="{FF2B5EF4-FFF2-40B4-BE49-F238E27FC236}">
                <a16:creationId xmlns:a16="http://schemas.microsoft.com/office/drawing/2014/main" id="{CA93CC85-EFC8-994A-9ADB-8DEE2579AAF9}"/>
              </a:ext>
            </a:extLst>
          </p:cNvPr>
          <p:cNvSpPr/>
          <p:nvPr userDrawn="1"/>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743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551932-EED2-CB48-969B-F9308DFE265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51" name="Title 1">
            <a:extLst>
              <a:ext uri="{FF2B5EF4-FFF2-40B4-BE49-F238E27FC236}">
                <a16:creationId xmlns:a16="http://schemas.microsoft.com/office/drawing/2014/main" id="{ADEF5424-A6E0-A345-9A75-92E71E45923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52" name="Group 51">
            <a:extLst>
              <a:ext uri="{FF2B5EF4-FFF2-40B4-BE49-F238E27FC236}">
                <a16:creationId xmlns:a16="http://schemas.microsoft.com/office/drawing/2014/main" id="{2D2069D9-A96F-DD4A-B6CB-C29449020E71}"/>
              </a:ext>
            </a:extLst>
          </p:cNvPr>
          <p:cNvGrpSpPr/>
          <p:nvPr userDrawn="1"/>
        </p:nvGrpSpPr>
        <p:grpSpPr>
          <a:xfrm>
            <a:off x="0" y="-10162"/>
            <a:ext cx="12192000" cy="6868162"/>
            <a:chOff x="0" y="-10162"/>
            <a:chExt cx="12192000" cy="6868162"/>
          </a:xfrm>
        </p:grpSpPr>
        <p:sp>
          <p:nvSpPr>
            <p:cNvPr id="53" name="Right Triangle 52">
              <a:extLst>
                <a:ext uri="{FF2B5EF4-FFF2-40B4-BE49-F238E27FC236}">
                  <a16:creationId xmlns:a16="http://schemas.microsoft.com/office/drawing/2014/main" id="{44CFA19C-5DA0-774B-AFF3-36921EACACDD}"/>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Right Triangle 53">
              <a:extLst>
                <a:ext uri="{FF2B5EF4-FFF2-40B4-BE49-F238E27FC236}">
                  <a16:creationId xmlns:a16="http://schemas.microsoft.com/office/drawing/2014/main" id="{D9F82FBA-46B0-A844-AE24-E839A52F2A42}"/>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cxnSp>
        <p:nvCxnSpPr>
          <p:cNvPr id="56" name="Straight Connector 55">
            <a:extLst>
              <a:ext uri="{FF2B5EF4-FFF2-40B4-BE49-F238E27FC236}">
                <a16:creationId xmlns:a16="http://schemas.microsoft.com/office/drawing/2014/main" id="{639370BE-395F-E946-A985-43E0B2F007A7}"/>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EC358B-2232-784F-B64F-E210A64AF153}"/>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Oval 22">
            <a:extLst>
              <a:ext uri="{FF2B5EF4-FFF2-40B4-BE49-F238E27FC236}">
                <a16:creationId xmlns:a16="http://schemas.microsoft.com/office/drawing/2014/main" id="{5C8304CD-638B-A244-8BB2-5827EFC0BE18}"/>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FFD9DF-9E1C-4765-BCE6-B273DEE1F564}"/>
              </a:ext>
            </a:extLst>
          </p:cNvPr>
          <p:cNvSpPr>
            <a:spLocks noGrp="1"/>
          </p:cNvSpPr>
          <p:nvPr>
            <p:ph sz="quarter" idx="10"/>
          </p:nvPr>
        </p:nvSpPr>
        <p:spPr>
          <a:xfrm>
            <a:off x="830263" y="1266825"/>
            <a:ext cx="105314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4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5188DA-8D2D-EE45-B63B-68389D618B8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12700" y="-4352"/>
            <a:ext cx="6618160" cy="6862352"/>
          </a:xfrm>
          <a:prstGeom prst="rect">
            <a:avLst/>
          </a:prstGeom>
        </p:spPr>
      </p:pic>
      <p:sp>
        <p:nvSpPr>
          <p:cNvPr id="6" name="Right Triangle 5">
            <a:extLst>
              <a:ext uri="{FF2B5EF4-FFF2-40B4-BE49-F238E27FC236}">
                <a16:creationId xmlns:a16="http://schemas.microsoft.com/office/drawing/2014/main" id="{49DD1090-E08C-414F-B909-F960029978CC}"/>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830269" y="168721"/>
            <a:ext cx="4858575"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20" name="Oval 22">
            <a:extLst>
              <a:ext uri="{FF2B5EF4-FFF2-40B4-BE49-F238E27FC236}">
                <a16:creationId xmlns:a16="http://schemas.microsoft.com/office/drawing/2014/main" id="{E86DEBE5-E80B-624F-85DC-B53B9841EF52}"/>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498330F-989F-C743-B682-3B45105A64F9}"/>
              </a:ext>
            </a:extLst>
          </p:cNvPr>
          <p:cNvSpPr/>
          <p:nvPr userDrawn="1"/>
        </p:nvSpPr>
        <p:spPr>
          <a:xfrm rot="10800000">
            <a:off x="5800596" y="-435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Picture Placeholder 10">
            <a:extLst>
              <a:ext uri="{FF2B5EF4-FFF2-40B4-BE49-F238E27FC236}">
                <a16:creationId xmlns:a16="http://schemas.microsoft.com/office/drawing/2014/main" id="{4BFA0C42-6D2A-FE45-B00F-C3FE723B69B9}"/>
              </a:ext>
            </a:extLst>
          </p:cNvPr>
          <p:cNvSpPr>
            <a:spLocks noGrp="1"/>
          </p:cNvSpPr>
          <p:nvPr>
            <p:ph type="pic" sz="quarter" idx="14"/>
          </p:nvPr>
        </p:nvSpPr>
        <p:spPr>
          <a:xfrm>
            <a:off x="6638925" y="-4352"/>
            <a:ext cx="5553075" cy="6862352"/>
          </a:xfrm>
          <a:solidFill>
            <a:schemeClr val="accent1"/>
          </a:solidFill>
        </p:spPr>
        <p:txBody>
          <a:bodyPr/>
          <a:lstStyle/>
          <a:p>
            <a:r>
              <a:rPr lang="en-US"/>
              <a:t>Click icon to add picture</a:t>
            </a:r>
            <a:endParaRPr lang="en-US" dirty="0"/>
          </a:p>
        </p:txBody>
      </p:sp>
      <p:cxnSp>
        <p:nvCxnSpPr>
          <p:cNvPr id="26" name="Straight Connector 25">
            <a:extLst>
              <a:ext uri="{FF2B5EF4-FFF2-40B4-BE49-F238E27FC236}">
                <a16:creationId xmlns:a16="http://schemas.microsoft.com/office/drawing/2014/main" id="{DD7A153A-DE47-5845-9FBA-5E84842262CB}"/>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0FEE8-FCFE-D34B-AC0A-D33499171CF5}"/>
              </a:ext>
            </a:extLst>
          </p:cNvPr>
          <p:cNvCxnSpPr>
            <a:cxnSpLocks/>
          </p:cNvCxnSpPr>
          <p:nvPr userDrawn="1"/>
        </p:nvCxnSpPr>
        <p:spPr>
          <a:xfrm>
            <a:off x="5235260"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F88E3020-67F3-4319-8D6D-AF959AE4492B}"/>
              </a:ext>
            </a:extLst>
          </p:cNvPr>
          <p:cNvSpPr>
            <a:spLocks noGrp="1"/>
          </p:cNvSpPr>
          <p:nvPr>
            <p:ph type="dt" sz="half" idx="15"/>
          </p:nvPr>
        </p:nvSpPr>
        <p:spPr/>
        <p:txBody>
          <a:bodyPr/>
          <a:lstStyle/>
          <a:p>
            <a:fld id="{81B73CA7-3CCD-504D-B97A-835A2330CDB2}" type="datetimeFigureOut">
              <a:rPr lang="en-US" smtClean="0"/>
              <a:pPr/>
              <a:t>8/22/2022</a:t>
            </a:fld>
            <a:endParaRPr lang="en-US" dirty="0"/>
          </a:p>
        </p:txBody>
      </p:sp>
      <p:sp>
        <p:nvSpPr>
          <p:cNvPr id="7" name="Footer Placeholder 6">
            <a:extLst>
              <a:ext uri="{FF2B5EF4-FFF2-40B4-BE49-F238E27FC236}">
                <a16:creationId xmlns:a16="http://schemas.microsoft.com/office/drawing/2014/main" id="{C8332DD3-414D-426E-BB83-A7CE934174B6}"/>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5DBA4D0A-04F7-406D-970F-851D89A87A95}"/>
              </a:ext>
            </a:extLst>
          </p:cNvPr>
          <p:cNvSpPr>
            <a:spLocks noGrp="1"/>
          </p:cNvSpPr>
          <p:nvPr>
            <p:ph type="sldNum" sz="quarter" idx="17"/>
          </p:nvPr>
        </p:nvSpPr>
        <p:spPr/>
        <p:txBody>
          <a:bodyPr/>
          <a:lstStyle/>
          <a:p>
            <a:fld id="{5831BA38-18F3-0A4D-A45F-13B53FF2DACC}" type="slidenum">
              <a:rPr lang="en-US" smtClean="0"/>
              <a:pPr/>
              <a:t>‹#›</a:t>
            </a:fld>
            <a:endParaRPr lang="en-US" dirty="0"/>
          </a:p>
        </p:txBody>
      </p:sp>
      <p:sp>
        <p:nvSpPr>
          <p:cNvPr id="11" name="Content Placeholder 10">
            <a:extLst>
              <a:ext uri="{FF2B5EF4-FFF2-40B4-BE49-F238E27FC236}">
                <a16:creationId xmlns:a16="http://schemas.microsoft.com/office/drawing/2014/main" id="{D68424A6-569A-4335-9863-0351A5FABE88}"/>
              </a:ext>
            </a:extLst>
          </p:cNvPr>
          <p:cNvSpPr>
            <a:spLocks noGrp="1"/>
          </p:cNvSpPr>
          <p:nvPr>
            <p:ph sz="quarter" idx="18"/>
          </p:nvPr>
        </p:nvSpPr>
        <p:spPr>
          <a:xfrm>
            <a:off x="830263" y="1266825"/>
            <a:ext cx="48585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095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96E039-748A-D54A-ACAE-7A9C63FCAEB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43" name="Group 42">
            <a:extLst>
              <a:ext uri="{FF2B5EF4-FFF2-40B4-BE49-F238E27FC236}">
                <a16:creationId xmlns:a16="http://schemas.microsoft.com/office/drawing/2014/main" id="{84FD6E85-A2E7-B84D-9400-6F8D1C6FF159}"/>
              </a:ext>
            </a:extLst>
          </p:cNvPr>
          <p:cNvGrpSpPr/>
          <p:nvPr userDrawn="1"/>
        </p:nvGrpSpPr>
        <p:grpSpPr>
          <a:xfrm>
            <a:off x="0" y="-10162"/>
            <a:ext cx="12192000" cy="6868162"/>
            <a:chOff x="0" y="-10162"/>
            <a:chExt cx="12192000" cy="6868162"/>
          </a:xfrm>
        </p:grpSpPr>
        <p:sp>
          <p:nvSpPr>
            <p:cNvPr id="10" name="Right Triangle 9">
              <a:extLst>
                <a:ext uri="{FF2B5EF4-FFF2-40B4-BE49-F238E27FC236}">
                  <a16:creationId xmlns:a16="http://schemas.microsoft.com/office/drawing/2014/main" id="{6912A38B-FDC5-1E4F-B0ED-145140947339}"/>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Right Triangle 27">
              <a:extLst>
                <a:ext uri="{FF2B5EF4-FFF2-40B4-BE49-F238E27FC236}">
                  <a16:creationId xmlns:a16="http://schemas.microsoft.com/office/drawing/2014/main" id="{B5B0DCFE-7295-8740-9EC5-E9A681F21F94}"/>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0" name="Text Placeholder 2">
            <a:extLst>
              <a:ext uri="{FF2B5EF4-FFF2-40B4-BE49-F238E27FC236}">
                <a16:creationId xmlns:a16="http://schemas.microsoft.com/office/drawing/2014/main" id="{52918AA3-DC2E-CC41-95A6-C5757DE618D4}"/>
              </a:ext>
            </a:extLst>
          </p:cNvPr>
          <p:cNvSpPr>
            <a:spLocks noGrp="1"/>
          </p:cNvSpPr>
          <p:nvPr>
            <p:ph type="body" idx="1"/>
          </p:nvPr>
        </p:nvSpPr>
        <p:spPr>
          <a:xfrm>
            <a:off x="838201"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BBF9C69D-A733-884F-BC4B-A4E97A9315C4}"/>
              </a:ext>
            </a:extLst>
          </p:cNvPr>
          <p:cNvSpPr>
            <a:spLocks noGrp="1"/>
          </p:cNvSpPr>
          <p:nvPr>
            <p:ph type="body" idx="11"/>
          </p:nvPr>
        </p:nvSpPr>
        <p:spPr>
          <a:xfrm>
            <a:off x="6932749"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Oval 22">
            <a:extLst>
              <a:ext uri="{FF2B5EF4-FFF2-40B4-BE49-F238E27FC236}">
                <a16:creationId xmlns:a16="http://schemas.microsoft.com/office/drawing/2014/main" id="{2077B7CC-D16D-C84E-AF69-2D082EDC5C8E}"/>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9A65B340-D917-634F-AE17-87F536B21002}"/>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EA4411-3DF4-5E42-A781-3F59BBBD00F9}"/>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3EFD6CC-AFA8-4227-B3F1-27845AE5BE28}"/>
              </a:ext>
            </a:extLst>
          </p:cNvPr>
          <p:cNvSpPr>
            <a:spLocks noGrp="1"/>
          </p:cNvSpPr>
          <p:nvPr>
            <p:ph type="dt" sz="half" idx="12"/>
          </p:nvPr>
        </p:nvSpPr>
        <p:spPr/>
        <p:txBody>
          <a:bodyPr/>
          <a:lstStyle/>
          <a:p>
            <a:fld id="{81B73CA7-3CCD-504D-B97A-835A2330CDB2}" type="datetimeFigureOut">
              <a:rPr lang="en-US" smtClean="0"/>
              <a:pPr/>
              <a:t>8/22/2022</a:t>
            </a:fld>
            <a:endParaRPr lang="en-US" dirty="0"/>
          </a:p>
        </p:txBody>
      </p:sp>
      <p:sp>
        <p:nvSpPr>
          <p:cNvPr id="3" name="Footer Placeholder 2">
            <a:extLst>
              <a:ext uri="{FF2B5EF4-FFF2-40B4-BE49-F238E27FC236}">
                <a16:creationId xmlns:a16="http://schemas.microsoft.com/office/drawing/2014/main" id="{E5000E12-D3DD-4E44-BAEC-A48DBC4D50B5}"/>
              </a:ext>
            </a:extLst>
          </p:cNvPr>
          <p:cNvSpPr>
            <a:spLocks noGrp="1"/>
          </p:cNvSpPr>
          <p:nvPr>
            <p:ph type="ftr"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92587F0E-3488-4890-9BD2-AF49A732987B}"/>
              </a:ext>
            </a:extLst>
          </p:cNvPr>
          <p:cNvSpPr>
            <a:spLocks noGrp="1"/>
          </p:cNvSpPr>
          <p:nvPr>
            <p:ph type="sldNum" sz="quarter" idx="14"/>
          </p:nvPr>
        </p:nvSpPr>
        <p:spPr/>
        <p:txBody>
          <a:bodyPr/>
          <a:lstStyle/>
          <a:p>
            <a:fld id="{5831BA38-18F3-0A4D-A45F-13B53FF2DACC}" type="slidenum">
              <a:rPr lang="en-US" smtClean="0"/>
              <a:pPr/>
              <a:t>‹#›</a:t>
            </a:fld>
            <a:endParaRPr lang="en-US" dirty="0"/>
          </a:p>
        </p:txBody>
      </p:sp>
      <p:sp>
        <p:nvSpPr>
          <p:cNvPr id="6" name="Content Placeholder 5">
            <a:extLst>
              <a:ext uri="{FF2B5EF4-FFF2-40B4-BE49-F238E27FC236}">
                <a16:creationId xmlns:a16="http://schemas.microsoft.com/office/drawing/2014/main" id="{EC26D3AA-2705-4636-BFEE-C89371FC519B}"/>
              </a:ext>
            </a:extLst>
          </p:cNvPr>
          <p:cNvSpPr>
            <a:spLocks noGrp="1"/>
          </p:cNvSpPr>
          <p:nvPr>
            <p:ph sz="quarter" idx="15"/>
          </p:nvPr>
        </p:nvSpPr>
        <p:spPr>
          <a:xfrm>
            <a:off x="830263"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
        <p:nvSpPr>
          <p:cNvPr id="23" name="Content Placeholder 5">
            <a:extLst>
              <a:ext uri="{FF2B5EF4-FFF2-40B4-BE49-F238E27FC236}">
                <a16:creationId xmlns:a16="http://schemas.microsoft.com/office/drawing/2014/main" id="{F758E678-4B0C-4E7A-94BE-1006B5814E93}"/>
              </a:ext>
            </a:extLst>
          </p:cNvPr>
          <p:cNvSpPr>
            <a:spLocks noGrp="1"/>
          </p:cNvSpPr>
          <p:nvPr>
            <p:ph sz="quarter" idx="16"/>
          </p:nvPr>
        </p:nvSpPr>
        <p:spPr>
          <a:xfrm>
            <a:off x="6932748"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5163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A19413-A8E7-ED4F-88DE-08A12997A0F3}"/>
              </a:ext>
            </a:extLst>
          </p:cNvPr>
          <p:cNvSpPr>
            <a:spLocks noGrp="1"/>
          </p:cNvSpPr>
          <p:nvPr>
            <p:ph type="pic" sz="quarter" idx="15"/>
          </p:nvPr>
        </p:nvSpPr>
        <p:spPr>
          <a:xfrm>
            <a:off x="0" y="-4763"/>
            <a:ext cx="12179300" cy="6862763"/>
          </a:xfrm>
          <a:solidFill>
            <a:schemeClr val="accent1"/>
          </a:solidFill>
        </p:spPr>
        <p:txBody>
          <a:bodyPr/>
          <a:lstStyle/>
          <a:p>
            <a:r>
              <a:rPr lang="en-US"/>
              <a:t>Click icon to add picture</a:t>
            </a: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5312215" y="2432458"/>
            <a:ext cx="6044503"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BA933BB6-76EF-4E91-AEF1-BE67D60ED86C}"/>
              </a:ext>
            </a:extLst>
          </p:cNvPr>
          <p:cNvSpPr>
            <a:spLocks noGrp="1"/>
          </p:cNvSpPr>
          <p:nvPr>
            <p:ph sz="quarter" idx="16"/>
          </p:nvPr>
        </p:nvSpPr>
        <p:spPr>
          <a:xfrm>
            <a:off x="5311775" y="3530600"/>
            <a:ext cx="6044943" cy="282575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2201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8/22/2022</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pic>
        <p:nvPicPr>
          <p:cNvPr id="5" name="Picture 4">
            <a:extLst>
              <a:ext uri="{FF2B5EF4-FFF2-40B4-BE49-F238E27FC236}">
                <a16:creationId xmlns:a16="http://schemas.microsoft.com/office/drawing/2014/main" id="{05A03656-1F6D-D044-B015-1B4DAD3A56BE}"/>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Tree>
    <p:extLst>
      <p:ext uri="{BB962C8B-B14F-4D97-AF65-F5344CB8AC3E}">
        <p14:creationId xmlns:p14="http://schemas.microsoft.com/office/powerpoint/2010/main" val="41102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78734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D48F80-1562-4C4E-887A-B3EB2024C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045F5A-B343-9140-888A-F4A0F3DAE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865FBC-5324-6640-AB2B-F303AA276FA5}"/>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bg1"/>
                </a:solidFill>
              </a:defRPr>
            </a:lvl1pPr>
          </a:lstStyle>
          <a:p>
            <a:fld id="{81B73CA7-3CCD-504D-B97A-835A2330CDB2}" type="datetimeFigureOut">
              <a:rPr lang="en-US" smtClean="0"/>
              <a:pPr/>
              <a:t>8/22/2022</a:t>
            </a:fld>
            <a:endParaRPr lang="en-US" dirty="0"/>
          </a:p>
        </p:txBody>
      </p:sp>
      <p:sp>
        <p:nvSpPr>
          <p:cNvPr id="5" name="Footer Placeholder 4">
            <a:extLst>
              <a:ext uri="{FF2B5EF4-FFF2-40B4-BE49-F238E27FC236}">
                <a16:creationId xmlns:a16="http://schemas.microsoft.com/office/drawing/2014/main" id="{567050E5-FDBF-7C4A-8BB3-B44C2CEBA89A}"/>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DC1BFAD-CCAB-D24E-B7A6-4B9D514D05A3}"/>
              </a:ext>
            </a:extLst>
          </p:cNvPr>
          <p:cNvSpPr>
            <a:spLocks noGrp="1"/>
          </p:cNvSpPr>
          <p:nvPr>
            <p:ph type="sldNum" sz="quarter" idx="4"/>
          </p:nvPr>
        </p:nvSpPr>
        <p:spPr>
          <a:xfrm>
            <a:off x="8610600" y="6492875"/>
            <a:ext cx="2743200" cy="228600"/>
          </a:xfrm>
          <a:prstGeom prst="rect">
            <a:avLst/>
          </a:prstGeom>
        </p:spPr>
        <p:txBody>
          <a:bodyPr vert="horz" lIns="91440" tIns="45720" rIns="91440" bIns="45720" rtlCol="0" anchor="ctr"/>
          <a:lstStyle>
            <a:lvl1pPr algn="r">
              <a:defRPr sz="800">
                <a:solidFill>
                  <a:schemeClr val="bg1"/>
                </a:solidFill>
              </a:defRPr>
            </a:lvl1pPr>
          </a:lstStyle>
          <a:p>
            <a:fld id="{5831BA38-18F3-0A4D-A45F-13B53FF2DACC}" type="slidenum">
              <a:rPr lang="en-US" smtClean="0"/>
              <a:pPr/>
              <a:t>‹#›</a:t>
            </a:fld>
            <a:endParaRPr lang="en-US" dirty="0"/>
          </a:p>
        </p:txBody>
      </p:sp>
    </p:spTree>
    <p:extLst>
      <p:ext uri="{BB962C8B-B14F-4D97-AF65-F5344CB8AC3E}">
        <p14:creationId xmlns:p14="http://schemas.microsoft.com/office/powerpoint/2010/main" val="22651620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11" r:id="rId3"/>
    <p:sldLayoutId id="2147483710" r:id="rId4"/>
    <p:sldLayoutId id="2147483714" r:id="rId5"/>
    <p:sldLayoutId id="2147483715" r:id="rId6"/>
    <p:sldLayoutId id="2147483717" r:id="rId7"/>
  </p:sldLayoutIdLst>
  <p:txStyles>
    <p:titleStyle>
      <a:lvl1pPr algn="l" defTabSz="914400" rtl="0" eaLnBrk="1" latinLnBrk="0" hangingPunct="1">
        <a:lnSpc>
          <a:spcPct val="90000"/>
        </a:lnSpc>
        <a:spcBef>
          <a:spcPct val="0"/>
        </a:spcBef>
        <a:buNone/>
        <a:defRPr sz="2400" b="1" kern="1200" spc="150" baseline="0">
          <a:solidFill>
            <a:schemeClr val="bg1"/>
          </a:solidFill>
          <a:latin typeface="+mj-lt"/>
          <a:ea typeface="MingLiU" panose="02020509000000000000" pitchFamily="49" charset="-120"/>
          <a:cs typeface="+mj-cs"/>
        </a:defRPr>
      </a:lvl1pPr>
    </p:titleStyle>
    <p:bodyStyle>
      <a:lvl1pPr marL="2286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1pPr>
      <a:lvl2pPr marL="6858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2pPr>
      <a:lvl3pPr marL="11430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3pPr>
      <a:lvl4pPr marL="16002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4pPr>
      <a:lvl5pPr marL="20574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biblemusic.liv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heavenermysteries.info/" TargetMode="External"/><Relationship Id="rId7" Type="http://schemas.openxmlformats.org/officeDocument/2006/relationships/hyperlink" Target="mailto:tom.mack@whitestonefoundation.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dropbox.com/s/ka1vr0tjzi8tswt/chapters_13-14C.flac?dl=0" TargetMode="External"/><Relationship Id="rId5" Type="http://schemas.openxmlformats.org/officeDocument/2006/relationships/hyperlink" Target="https://www.dropbox.com/s/8lzgjrn0n8dk0qi/chapters_13-14C.mp3?dl=0" TargetMode="External"/><Relationship Id="rId4" Type="http://schemas.openxmlformats.org/officeDocument/2006/relationships/hyperlink" Target="https://www.dropbox.com/s/ct2gm9szjfzo6k3/9-11_Prophecy100-C-432MHz.mp3?dl=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t.me/Bible_Music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biblemusic.liv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FD1FC1D-B0BF-D989-EEC0-B92EEB4C48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8FB64E80-675E-6A4A-AF41-D8DE47B3CFE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alphaModFix amt="62000"/>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a:fillRect/>
          </a:stretch>
        </p:blipFill>
        <p:spPr>
          <a:xfrm>
            <a:off x="-9249" y="-4352"/>
            <a:ext cx="12201250" cy="6862352"/>
          </a:xfrm>
        </p:spPr>
      </p:pic>
      <p:pic>
        <p:nvPicPr>
          <p:cNvPr id="13" name="Picture Placeholder 8">
            <a:extLst>
              <a:ext uri="{FF2B5EF4-FFF2-40B4-BE49-F238E27FC236}">
                <a16:creationId xmlns:a16="http://schemas.microsoft.com/office/drawing/2014/main" id="{4D6F1B91-622D-D14D-A2EE-5B2A56BAC075}"/>
              </a:ext>
              <a:ext uri="{C183D7F6-B498-43B3-948B-1728B52AA6E4}">
                <adec:decorative xmlns:adec="http://schemas.microsoft.com/office/drawing/2017/decorative" val="1"/>
              </a:ext>
            </a:extLst>
          </p:cNvPr>
          <p:cNvPicPr>
            <a:picLocks noChangeAspect="1"/>
          </p:cNvPicPr>
          <p:nvPr/>
        </p:nvPicPr>
        <p:blipFill rotWithShape="1">
          <a:blip r:embed="rId5" cstate="screen">
            <a:alphaModFix amt="10000"/>
            <a:extLst>
              <a:ext uri="{28A0092B-C50C-407E-A947-70E740481C1C}">
                <a14:useLocalDpi xmlns:a14="http://schemas.microsoft.com/office/drawing/2010/main"/>
              </a:ext>
            </a:extLst>
          </a:blip>
          <a:srcRect/>
          <a:stretch/>
        </p:blipFill>
        <p:spPr>
          <a:xfrm>
            <a:off x="3090" y="8153"/>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noFill/>
        </p:spPr>
      </p:pic>
      <p:sp>
        <p:nvSpPr>
          <p:cNvPr id="23" name="Text Placeholder 22">
            <a:extLst>
              <a:ext uri="{FF2B5EF4-FFF2-40B4-BE49-F238E27FC236}">
                <a16:creationId xmlns:a16="http://schemas.microsoft.com/office/drawing/2014/main" id="{2B499F37-632F-694F-948A-C7A79D753D0C}"/>
              </a:ext>
            </a:extLst>
          </p:cNvPr>
          <p:cNvSpPr>
            <a:spLocks noGrp="1"/>
          </p:cNvSpPr>
          <p:nvPr>
            <p:ph type="body" idx="13"/>
          </p:nvPr>
        </p:nvSpPr>
        <p:spPr/>
        <p:txBody>
          <a:bodyPr/>
          <a:lstStyle/>
          <a:p>
            <a:r>
              <a:rPr lang="en-US" altLang="ja-JP" dirty="0"/>
              <a:t>Part VII</a:t>
            </a:r>
            <a:endParaRPr lang="ja-JP" altLang="en-US" dirty="0"/>
          </a:p>
        </p:txBody>
      </p:sp>
      <p:sp>
        <p:nvSpPr>
          <p:cNvPr id="22" name="Title 21">
            <a:extLst>
              <a:ext uri="{FF2B5EF4-FFF2-40B4-BE49-F238E27FC236}">
                <a16:creationId xmlns:a16="http://schemas.microsoft.com/office/drawing/2014/main" id="{DE2D9A8A-5247-6D44-AA02-758207AE1A11}"/>
              </a:ext>
            </a:extLst>
          </p:cNvPr>
          <p:cNvSpPr>
            <a:spLocks noGrp="1"/>
          </p:cNvSpPr>
          <p:nvPr>
            <p:ph type="title"/>
          </p:nvPr>
        </p:nvSpPr>
        <p:spPr>
          <a:xfrm>
            <a:off x="838200" y="195309"/>
            <a:ext cx="7709488" cy="4105795"/>
          </a:xfrm>
        </p:spPr>
        <p:txBody>
          <a:bodyPr/>
          <a:lstStyle/>
          <a:p>
            <a:pPr>
              <a:lnSpc>
                <a:spcPts val="8000"/>
              </a:lnSpc>
            </a:pPr>
            <a:r>
              <a:rPr lang="en-US" sz="8000" dirty="0"/>
              <a:t>The Second Horse of the Apocalypse - Inflation</a:t>
            </a:r>
          </a:p>
        </p:txBody>
      </p:sp>
      <p:cxnSp>
        <p:nvCxnSpPr>
          <p:cNvPr id="24" name="Straight Connector 23">
            <a:extLst>
              <a:ext uri="{FF2B5EF4-FFF2-40B4-BE49-F238E27FC236}">
                <a16:creationId xmlns:a16="http://schemas.microsoft.com/office/drawing/2014/main" id="{B9B1A04B-6BC3-D643-85AB-06635BAA9D6C}"/>
              </a:ext>
              <a:ext uri="{C183D7F6-B498-43B3-948B-1728B52AA6E4}">
                <adec:decorative xmlns:adec="http://schemas.microsoft.com/office/drawing/2017/decorative" val="1"/>
              </a:ext>
            </a:extLst>
          </p:cNvPr>
          <p:cNvCxnSpPr>
            <a:cxnSpLocks/>
          </p:cNvCxnSpPr>
          <p:nvPr/>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A6FEDB-5D57-B342-8D7B-927F5879847D}"/>
              </a:ext>
              <a:ext uri="{C183D7F6-B498-43B3-948B-1728B52AA6E4}">
                <adec:decorative xmlns:adec="http://schemas.microsoft.com/office/drawing/2017/decorative" val="1"/>
              </a:ext>
            </a:extLst>
          </p:cNvPr>
          <p:cNvCxnSpPr>
            <a:cxnSpLocks/>
          </p:cNvCxnSpPr>
          <p:nvPr/>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Oval 22">
            <a:extLst>
              <a:ext uri="{FF2B5EF4-FFF2-40B4-BE49-F238E27FC236}">
                <a16:creationId xmlns:a16="http://schemas.microsoft.com/office/drawing/2014/main" id="{07285DAF-4CC1-E142-B7FA-4D3950873771}"/>
              </a:ext>
              <a:ext uri="{C183D7F6-B498-43B3-948B-1728B52AA6E4}">
                <adec:decorative xmlns:adec="http://schemas.microsoft.com/office/drawing/2017/decorative" val="1"/>
              </a:ext>
            </a:extLst>
          </p:cNvPr>
          <p:cNvSpPr/>
          <p:nvPr/>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870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9A05-71F3-E8B6-A804-AA3FBDA41F48}"/>
              </a:ext>
            </a:extLst>
          </p:cNvPr>
          <p:cNvSpPr>
            <a:spLocks noGrp="1"/>
          </p:cNvSpPr>
          <p:nvPr>
            <p:ph type="title"/>
          </p:nvPr>
        </p:nvSpPr>
        <p:spPr/>
        <p:txBody>
          <a:bodyPr/>
          <a:lstStyle/>
          <a:p>
            <a:r>
              <a:rPr lang="en-US" sz="4000" dirty="0"/>
              <a:t>The Summer of Drought</a:t>
            </a:r>
          </a:p>
        </p:txBody>
      </p:sp>
      <p:sp>
        <p:nvSpPr>
          <p:cNvPr id="3" name="Content Placeholder 2">
            <a:extLst>
              <a:ext uri="{FF2B5EF4-FFF2-40B4-BE49-F238E27FC236}">
                <a16:creationId xmlns:a16="http://schemas.microsoft.com/office/drawing/2014/main" id="{8B969233-B1FE-8B02-264B-9DD91A2DA4F6}"/>
              </a:ext>
            </a:extLst>
          </p:cNvPr>
          <p:cNvSpPr>
            <a:spLocks noGrp="1"/>
          </p:cNvSpPr>
          <p:nvPr>
            <p:ph sz="quarter" idx="10"/>
          </p:nvPr>
        </p:nvSpPr>
        <p:spPr/>
        <p:txBody>
          <a:bodyPr>
            <a:normAutofit fontScale="92500" lnSpcReduction="20000"/>
          </a:bodyPr>
          <a:lstStyle/>
          <a:p>
            <a:r>
              <a:rPr lang="en-US" sz="2000" dirty="0"/>
              <a:t>The World Economic Forum’s Directive for Centuries has been to Reduce the World’s Population to “Sustainable Levels.”</a:t>
            </a:r>
          </a:p>
          <a:p>
            <a:r>
              <a:rPr lang="en-US" sz="2000" dirty="0"/>
              <a:t>They have accomplished this by Creating a War between Russia and Ukraine. </a:t>
            </a:r>
          </a:p>
          <a:p>
            <a:pPr lvl="1"/>
            <a:r>
              <a:rPr lang="en-US" sz="2000" dirty="0"/>
              <a:t>They did this by weaponizing Ukraine with Western Military Goods and Placing Bio-Labs in the Country.</a:t>
            </a:r>
          </a:p>
          <a:p>
            <a:pPr lvl="1"/>
            <a:r>
              <a:rPr lang="en-US" sz="2000" dirty="0"/>
              <a:t>When Russia moved to protect their interests, the EU “sanctioned” Russia. Now, the world lacks the fertilizer needed to grow their crops. Couple this with droughts caused by HAARP and other technologies and we are headed for trouble. Look at the first Map from July 2022.</a:t>
            </a:r>
          </a:p>
        </p:txBody>
      </p:sp>
    </p:spTree>
    <p:extLst>
      <p:ext uri="{BB962C8B-B14F-4D97-AF65-F5344CB8AC3E}">
        <p14:creationId xmlns:p14="http://schemas.microsoft.com/office/powerpoint/2010/main" val="88109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E1F547E5-C7EE-367F-0402-44C747E4C5EB}"/>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696447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0985238-EA9E-178D-B4B7-F163C6A2002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2FBDCC-0DC3-27E1-73CE-2F7C99506B6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6849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6C32D4E-57E1-7316-57D6-82723DE3D42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DB6B625-ACCD-863B-A481-D6F20583B95B}"/>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03934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0284459-B8A8-F40E-CFC6-A888315F1C6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D7DB76B-0DA4-55A9-ABC6-5835B23DDF82}"/>
              </a:ext>
            </a:extLst>
          </p:cNvPr>
          <p:cNvPicPr>
            <a:picLocks noChangeAspect="1"/>
          </p:cNvPicPr>
          <p:nvPr/>
        </p:nvPicPr>
        <p:blipFill>
          <a:blip r:embed="rId3"/>
          <a:stretch>
            <a:fillRect/>
          </a:stretch>
        </p:blipFill>
        <p:spPr>
          <a:xfrm>
            <a:off x="4646428" y="0"/>
            <a:ext cx="7631190" cy="6858000"/>
          </a:xfrm>
          <a:prstGeom prst="rect">
            <a:avLst/>
          </a:prstGeom>
        </p:spPr>
      </p:pic>
    </p:spTree>
    <p:extLst>
      <p:ext uri="{BB962C8B-B14F-4D97-AF65-F5344CB8AC3E}">
        <p14:creationId xmlns:p14="http://schemas.microsoft.com/office/powerpoint/2010/main" val="243203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BB761B-19DE-3F92-D096-223E7A1FF9A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F3E28E-0D57-E132-8106-87247C868104}"/>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9375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4ED4B8E-DD3B-2A3B-B7F1-CDDA996DB5C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451492D-3C19-D231-2DFC-8D823A0D8573}"/>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218418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F216320-32E8-71B1-C2BA-63B8F7AE319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 name="Picture 4" descr="Map&#10;&#10;Description automatically generated">
            <a:extLst>
              <a:ext uri="{FF2B5EF4-FFF2-40B4-BE49-F238E27FC236}">
                <a16:creationId xmlns:a16="http://schemas.microsoft.com/office/drawing/2014/main" id="{BA8A972F-C274-37A8-50DB-01C19574E4E2}"/>
              </a:ext>
            </a:extLst>
          </p:cNvPr>
          <p:cNvPicPr>
            <a:picLocks noChangeAspect="1"/>
          </p:cNvPicPr>
          <p:nvPr/>
        </p:nvPicPr>
        <p:blipFill>
          <a:blip r:embed="rId3"/>
          <a:stretch>
            <a:fillRect/>
          </a:stretch>
        </p:blipFill>
        <p:spPr>
          <a:xfrm>
            <a:off x="-71920" y="0"/>
            <a:ext cx="12263919" cy="6858000"/>
          </a:xfrm>
          <a:prstGeom prst="rect">
            <a:avLst/>
          </a:prstGeom>
        </p:spPr>
      </p:pic>
    </p:spTree>
    <p:extLst>
      <p:ext uri="{BB962C8B-B14F-4D97-AF65-F5344CB8AC3E}">
        <p14:creationId xmlns:p14="http://schemas.microsoft.com/office/powerpoint/2010/main" val="13124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23D9B5-EDA8-BE8F-B098-0B7D7C706191}"/>
              </a:ext>
            </a:extLst>
          </p:cNvPr>
          <p:cNvPicPr>
            <a:picLocks noChangeAspect="1"/>
          </p:cNvPicPr>
          <p:nvPr/>
        </p:nvPicPr>
        <p:blipFill>
          <a:blip r:embed="rId2"/>
          <a:stretch>
            <a:fillRect/>
          </a:stretch>
        </p:blipFill>
        <p:spPr>
          <a:xfrm>
            <a:off x="-71919" y="-1510301"/>
            <a:ext cx="12263919" cy="10037852"/>
          </a:xfrm>
          <a:prstGeom prst="rect">
            <a:avLst/>
          </a:prstGeom>
        </p:spPr>
      </p:pic>
    </p:spTree>
    <p:extLst>
      <p:ext uri="{BB962C8B-B14F-4D97-AF65-F5344CB8AC3E}">
        <p14:creationId xmlns:p14="http://schemas.microsoft.com/office/powerpoint/2010/main" val="2452861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613ED-1BCC-F1E8-2DD9-6A7448D6E5C6}"/>
              </a:ext>
            </a:extLst>
          </p:cNvPr>
          <p:cNvPicPr>
            <a:picLocks noChangeAspect="1"/>
          </p:cNvPicPr>
          <p:nvPr/>
        </p:nvPicPr>
        <p:blipFill>
          <a:blip r:embed="rId2"/>
          <a:stretch>
            <a:fillRect/>
          </a:stretch>
        </p:blipFill>
        <p:spPr>
          <a:xfrm>
            <a:off x="3616503" y="0"/>
            <a:ext cx="8575497" cy="6858000"/>
          </a:xfrm>
          <a:prstGeom prst="rect">
            <a:avLst/>
          </a:prstGeom>
        </p:spPr>
      </p:pic>
    </p:spTree>
    <p:extLst>
      <p:ext uri="{BB962C8B-B14F-4D97-AF65-F5344CB8AC3E}">
        <p14:creationId xmlns:p14="http://schemas.microsoft.com/office/powerpoint/2010/main" val="3038117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8C378F3-0011-9D1C-A60D-85447AF0213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D4D0D53-01C4-FC74-9197-78979E671C92}"/>
              </a:ext>
            </a:extLst>
          </p:cNvPr>
          <p:cNvSpPr>
            <a:spLocks noGrp="1"/>
          </p:cNvSpPr>
          <p:nvPr>
            <p:ph type="body" idx="13"/>
          </p:nvPr>
        </p:nvSpPr>
        <p:spPr>
          <a:xfrm>
            <a:off x="838200" y="3888420"/>
            <a:ext cx="10515600" cy="2210540"/>
          </a:xfrm>
        </p:spPr>
        <p:txBody>
          <a:bodyPr>
            <a:normAutofit/>
          </a:bodyPr>
          <a:lstStyle/>
          <a:p>
            <a:pPr algn="ctr"/>
            <a:r>
              <a:rPr lang="en-US" sz="4400" cap="none" spc="0" dirty="0"/>
              <a:t>The Four Horsemen of the Apocalypse</a:t>
            </a:r>
          </a:p>
        </p:txBody>
      </p:sp>
      <p:sp>
        <p:nvSpPr>
          <p:cNvPr id="4" name="Title 3">
            <a:extLst>
              <a:ext uri="{FF2B5EF4-FFF2-40B4-BE49-F238E27FC236}">
                <a16:creationId xmlns:a16="http://schemas.microsoft.com/office/drawing/2014/main" id="{34834F7F-F23B-E182-65A7-F5234228BE5B}"/>
              </a:ext>
            </a:extLst>
          </p:cNvPr>
          <p:cNvSpPr>
            <a:spLocks noGrp="1"/>
          </p:cNvSpPr>
          <p:nvPr>
            <p:ph type="title"/>
          </p:nvPr>
        </p:nvSpPr>
        <p:spPr>
          <a:xfrm>
            <a:off x="838200" y="2090564"/>
            <a:ext cx="9974802" cy="2210540"/>
          </a:xfrm>
        </p:spPr>
        <p:txBody>
          <a:bodyPr/>
          <a:lstStyle/>
          <a:p>
            <a:pPr algn="ctr"/>
            <a:r>
              <a:rPr lang="en-US" spc="300" dirty="0"/>
              <a:t>Updates</a:t>
            </a:r>
          </a:p>
        </p:txBody>
      </p:sp>
    </p:spTree>
    <p:extLst>
      <p:ext uri="{BB962C8B-B14F-4D97-AF65-F5344CB8AC3E}">
        <p14:creationId xmlns:p14="http://schemas.microsoft.com/office/powerpoint/2010/main" val="43627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5E6A2-159B-964F-DF1D-A8332CE507F0}"/>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141288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99EBAF2-2A82-9E29-6ABF-C70579A69A3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Bible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5"/>
            <a:ext cx="10932650" cy="4495800"/>
          </a:xfrm>
        </p:spPr>
        <p:txBody>
          <a:bodyPr>
            <a:normAutofit/>
          </a:bodyPr>
          <a:lstStyle/>
          <a:p>
            <a:r>
              <a:rPr lang="en-US" sz="2400" spc="0" dirty="0"/>
              <a:t>In anticipation of a trip to Heavener, Oklahoma later this summer, we did some more experimentation with our Bible Music Project</a:t>
            </a:r>
            <a:r>
              <a:rPr lang="en-US" sz="2000" spc="0" dirty="0"/>
              <a:t>. </a:t>
            </a:r>
          </a:p>
          <a:p>
            <a:pPr lvl="1">
              <a:lnSpc>
                <a:spcPct val="100000"/>
              </a:lnSpc>
            </a:pPr>
            <a:r>
              <a:rPr lang="en-US" sz="1800" spc="0" dirty="0"/>
              <a:t>Much of the research we previously did is on our website: </a:t>
            </a:r>
            <a:r>
              <a:rPr lang="en-US" sz="1800" spc="0" dirty="0">
                <a:hlinkClick r:id="rId3"/>
              </a:rPr>
              <a:t>http://biblemusic.live</a:t>
            </a:r>
            <a:r>
              <a:rPr lang="en-US" sz="1800" spc="0" dirty="0"/>
              <a:t>. </a:t>
            </a:r>
          </a:p>
          <a:p>
            <a:pPr lvl="1">
              <a:lnSpc>
                <a:spcPct val="100000"/>
              </a:lnSpc>
            </a:pPr>
            <a:r>
              <a:rPr lang="en-US" sz="1800" spc="0" dirty="0"/>
              <a:t>Much of that work from 2006-2012 centered around weather research and culminated with making it rain every day in June in 2012. Professor Mack was assisted by the late scientist: Olaf H. Hage III and Sound Engineer Chris Blodgett, both in the construction of the music and in the scientific elements.</a:t>
            </a:r>
          </a:p>
          <a:p>
            <a:pPr lvl="1">
              <a:lnSpc>
                <a:spcPct val="100000"/>
              </a:lnSpc>
            </a:pPr>
            <a:r>
              <a:rPr lang="en-US" sz="1800" spc="0" dirty="0"/>
              <a:t>On July 4, 2022, we embarked on a new project. In our first phase, we made music from Isaiah 9:8 to 13:33 in all 12 key signatures. We played the music out into the atmosphere for the first time that evening. Areas of drought suddenly got rain, but CERN did not operate as planned and there was a problem with the Georgia Guidestones.</a:t>
            </a:r>
            <a:endParaRPr lang="en-US" sz="1800" dirty="0"/>
          </a:p>
        </p:txBody>
      </p:sp>
    </p:spTree>
    <p:extLst>
      <p:ext uri="{BB962C8B-B14F-4D97-AF65-F5344CB8AC3E}">
        <p14:creationId xmlns:p14="http://schemas.microsoft.com/office/powerpoint/2010/main" val="1814994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5E13AFD-BDCA-ADFA-3BB6-1A44A8D4B61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Bible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5"/>
            <a:ext cx="10932650" cy="4495800"/>
          </a:xfrm>
        </p:spPr>
        <p:txBody>
          <a:bodyPr>
            <a:normAutofit lnSpcReduction="10000"/>
          </a:bodyPr>
          <a:lstStyle/>
          <a:p>
            <a:r>
              <a:rPr lang="en-US" sz="2400" spc="0" dirty="0"/>
              <a:t>In anticipation of a trip to Heavener, Oklahoma later this summer, we did some more experimentation with our Bible Music Project</a:t>
            </a:r>
            <a:r>
              <a:rPr lang="en-US" sz="2000" spc="0" dirty="0"/>
              <a:t>. </a:t>
            </a:r>
          </a:p>
          <a:p>
            <a:pPr lvl="1"/>
            <a:r>
              <a:rPr lang="en-US" sz="2000" spc="0" dirty="0"/>
              <a:t>On July 22, 2022, I went to Colorado Springs, Colorado on personal business. While waiting in a waiting room at Memorial Hospital, I learned on local television that the city had experienced greater than average temperatures on 18 of 21 days on the month. They only had rain on three of those days. </a:t>
            </a:r>
          </a:p>
          <a:p>
            <a:pPr lvl="1"/>
            <a:r>
              <a:rPr lang="en-US" sz="2000" spc="0" dirty="0"/>
              <a:t>Since I had “Rain Machine” on my phone, I started playing it in the waiting room of the Hospital. Within two hours of playing it, the clouds came off the mountain and it started raining heavily.</a:t>
            </a:r>
          </a:p>
        </p:txBody>
      </p:sp>
    </p:spTree>
    <p:extLst>
      <p:ext uri="{BB962C8B-B14F-4D97-AF65-F5344CB8AC3E}">
        <p14:creationId xmlns:p14="http://schemas.microsoft.com/office/powerpoint/2010/main" val="3982003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624ACC0-37CF-17F3-84FC-F823F2C3940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Bible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10932650" cy="5189393"/>
          </a:xfrm>
        </p:spPr>
        <p:txBody>
          <a:bodyPr>
            <a:normAutofit lnSpcReduction="10000"/>
          </a:bodyPr>
          <a:lstStyle/>
          <a:p>
            <a:r>
              <a:rPr lang="en-US" sz="2400" spc="0" dirty="0"/>
              <a:t>In anticipation of a trip to Heavener, Oklahoma later this summer, we did some more experimentation with our Bible Music Project</a:t>
            </a:r>
            <a:r>
              <a:rPr lang="en-US" sz="2000" spc="0" dirty="0"/>
              <a:t>. </a:t>
            </a:r>
          </a:p>
          <a:p>
            <a:pPr lvl="1"/>
            <a:r>
              <a:rPr lang="en-US" sz="2000" spc="0" dirty="0"/>
              <a:t>In a follow-up to the Colorado Springs events, we noticed that the rain system missed Trinidad, Colorado. It is something that we have seen before. Even the late Stephen Hamer, M.S. (Meteorology) could account for the number of times that storm systems bypassed Trinidad, Colorado.</a:t>
            </a:r>
          </a:p>
          <a:p>
            <a:pPr lvl="1"/>
            <a:r>
              <a:rPr lang="en-US" sz="2000" spc="0" dirty="0"/>
              <a:t>This time, we played Zechariah, chapters 13-14 into the air. Within two hours, thunderstorms came over the mountains and continued for much of the night.</a:t>
            </a:r>
          </a:p>
          <a:p>
            <a:pPr lvl="1"/>
            <a:r>
              <a:rPr lang="en-US" sz="2000" spc="0" dirty="0"/>
              <a:t>Continuous thunderstorms are rare in Trinidad, Colorado, as the city is on the Northeast corner of the Great Southwestern Desert of the United States. </a:t>
            </a:r>
          </a:p>
        </p:txBody>
      </p:sp>
    </p:spTree>
    <p:extLst>
      <p:ext uri="{BB962C8B-B14F-4D97-AF65-F5344CB8AC3E}">
        <p14:creationId xmlns:p14="http://schemas.microsoft.com/office/powerpoint/2010/main" val="370747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F1FC411-6B92-CFF3-E159-CF0DEE95185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err="1"/>
              <a:t>WhiteStone</a:t>
            </a:r>
            <a:r>
              <a:rPr lang="en-US" sz="3600" dirty="0"/>
              <a:t> Foundation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10932650" cy="4805501"/>
          </a:xfrm>
        </p:spPr>
        <p:txBody>
          <a:bodyPr>
            <a:normAutofit fontScale="92500" lnSpcReduction="10000"/>
          </a:bodyPr>
          <a:lstStyle/>
          <a:p>
            <a:r>
              <a:rPr lang="en-US" sz="2400" spc="0" dirty="0"/>
              <a:t>In anticipation of a trip to </a:t>
            </a:r>
            <a:r>
              <a:rPr lang="en-US" sz="2400" spc="0" dirty="0">
                <a:hlinkClick r:id="rId3"/>
              </a:rPr>
              <a:t>Heavener, Oklahoma</a:t>
            </a:r>
            <a:r>
              <a:rPr lang="en-US" sz="2400" spc="0" dirty="0"/>
              <a:t> later this summer, we did some more experimentation with our Bible Music Project</a:t>
            </a:r>
            <a:r>
              <a:rPr lang="en-US" sz="2000" spc="0" dirty="0"/>
              <a:t>. </a:t>
            </a:r>
          </a:p>
          <a:p>
            <a:pPr lvl="1">
              <a:lnSpc>
                <a:spcPct val="100000"/>
              </a:lnSpc>
            </a:pPr>
            <a:r>
              <a:rPr lang="en-US" sz="2000" spc="0" dirty="0">
                <a:hlinkClick r:id="rId4"/>
              </a:rPr>
              <a:t>Bible Music for Isaiah 9:8 – 13:22. MP3 File.</a:t>
            </a:r>
            <a:endParaRPr lang="en-US" sz="2000" spc="0" dirty="0"/>
          </a:p>
          <a:p>
            <a:pPr lvl="1">
              <a:lnSpc>
                <a:spcPct val="100000"/>
              </a:lnSpc>
            </a:pPr>
            <a:r>
              <a:rPr lang="en-US" sz="2000" spc="0" dirty="0">
                <a:hlinkClick r:id="rId5"/>
              </a:rPr>
              <a:t>Bible Music for Zechariah 13-14. MP3 File.</a:t>
            </a:r>
            <a:endParaRPr lang="en-US" sz="2000" spc="0" dirty="0"/>
          </a:p>
          <a:p>
            <a:pPr lvl="1">
              <a:lnSpc>
                <a:spcPct val="100000"/>
              </a:lnSpc>
            </a:pPr>
            <a:r>
              <a:rPr lang="en-US" sz="2000" spc="0" dirty="0">
                <a:hlinkClick r:id="rId6"/>
              </a:rPr>
              <a:t>Bible Music for Zechariah 13-14. FLAC File.</a:t>
            </a:r>
            <a:endParaRPr lang="en-US" sz="2000" spc="0" dirty="0"/>
          </a:p>
          <a:p>
            <a:pPr lvl="1">
              <a:lnSpc>
                <a:spcPct val="100000"/>
              </a:lnSpc>
            </a:pPr>
            <a:r>
              <a:rPr lang="en-US" sz="2000" spc="0" dirty="0"/>
              <a:t>Here is the key verse:</a:t>
            </a:r>
          </a:p>
          <a:p>
            <a:pPr lvl="2">
              <a:lnSpc>
                <a:spcPct val="120000"/>
              </a:lnSpc>
            </a:pPr>
            <a:r>
              <a:rPr lang="en-US" sz="2000" spc="0" dirty="0"/>
              <a:t>In that day there shall be a </a:t>
            </a:r>
            <a:r>
              <a:rPr lang="en-US" sz="2000" u="sng" spc="0" dirty="0"/>
              <a:t>fountain</a:t>
            </a:r>
            <a:r>
              <a:rPr lang="en-US" sz="2000" spc="0" dirty="0"/>
              <a:t> opened to the house of David and to the inhabitants of Jerusalem for sin and for uncleanness. (Zechariah 13:1)</a:t>
            </a:r>
          </a:p>
          <a:p>
            <a:pPr lvl="1">
              <a:lnSpc>
                <a:spcPct val="120000"/>
              </a:lnSpc>
            </a:pPr>
            <a:r>
              <a:rPr lang="en-US" sz="2000" spc="0" dirty="0"/>
              <a:t>We are getting ready to post additional scriptures. If some of you have suggestions for scriptures to render into music, let us know. </a:t>
            </a:r>
            <a:r>
              <a:rPr lang="en-US" sz="2000" spc="0" dirty="0">
                <a:hlinkClick r:id="rId7"/>
              </a:rPr>
              <a:t>tom.mack@whitestonefoundation.org</a:t>
            </a:r>
            <a:r>
              <a:rPr lang="en-US" sz="2000" spc="0" dirty="0"/>
              <a:t>. </a:t>
            </a:r>
            <a:endParaRPr lang="en-US" sz="2000" dirty="0"/>
          </a:p>
        </p:txBody>
      </p:sp>
    </p:spTree>
    <p:extLst>
      <p:ext uri="{BB962C8B-B14F-4D97-AF65-F5344CB8AC3E}">
        <p14:creationId xmlns:p14="http://schemas.microsoft.com/office/powerpoint/2010/main" val="2679722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F1FC411-6B92-CFF3-E159-CF0DEE95185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err="1"/>
              <a:t>WhiteStone</a:t>
            </a:r>
            <a:r>
              <a:rPr lang="en-US" sz="3600" dirty="0"/>
              <a:t> Foundation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10932650" cy="4805501"/>
          </a:xfrm>
        </p:spPr>
        <p:txBody>
          <a:bodyPr>
            <a:normAutofit/>
          </a:bodyPr>
          <a:lstStyle/>
          <a:p>
            <a:r>
              <a:rPr lang="en-US" sz="2400" spc="0" dirty="0"/>
              <a:t>You can follow our most recent research on our Telegram Channel:</a:t>
            </a:r>
          </a:p>
          <a:p>
            <a:pPr lvl="1"/>
            <a:r>
              <a:rPr lang="en-US" sz="2000" dirty="0">
                <a:hlinkClick r:id="rId3"/>
              </a:rPr>
              <a:t>https://t.me/Bible_Music1</a:t>
            </a:r>
            <a:endParaRPr lang="en-US" sz="2000" spc="0" dirty="0"/>
          </a:p>
          <a:p>
            <a:r>
              <a:rPr lang="en-US" sz="2000" spc="0" dirty="0"/>
              <a:t>Our Website for this music is:</a:t>
            </a:r>
          </a:p>
          <a:p>
            <a:pPr lvl="1"/>
            <a:r>
              <a:rPr lang="en-US" sz="2000" spc="0" dirty="0">
                <a:hlinkClick r:id="rId4"/>
              </a:rPr>
              <a:t>http://biblemusic.live</a:t>
            </a:r>
            <a:r>
              <a:rPr lang="en-US" sz="2000" spc="0" dirty="0"/>
              <a:t> </a:t>
            </a:r>
            <a:endParaRPr lang="en-US" sz="2000" dirty="0"/>
          </a:p>
        </p:txBody>
      </p:sp>
    </p:spTree>
    <p:extLst>
      <p:ext uri="{BB962C8B-B14F-4D97-AF65-F5344CB8AC3E}">
        <p14:creationId xmlns:p14="http://schemas.microsoft.com/office/powerpoint/2010/main" val="4189134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ADC3C4-15DC-49E5-26E4-0CA63D8DDE6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16001" y="381000"/>
            <a:ext cx="3398981" cy="1355436"/>
          </a:xfrm>
        </p:spPr>
        <p:txBody>
          <a:bodyPr anchor="ctr">
            <a:normAutofit/>
          </a:bodyPr>
          <a:lstStyle/>
          <a:p>
            <a:pPr algn="ctr"/>
            <a:r>
              <a:rPr lang="en-US" sz="4000" dirty="0"/>
              <a:t>Creeping Socialism</a:t>
            </a:r>
          </a:p>
        </p:txBody>
      </p:sp>
      <p:pic>
        <p:nvPicPr>
          <p:cNvPr id="3" name="Picture 2">
            <a:extLst>
              <a:ext uri="{FF2B5EF4-FFF2-40B4-BE49-F238E27FC236}">
                <a16:creationId xmlns:a16="http://schemas.microsoft.com/office/drawing/2014/main" id="{EAAEB3C1-2F8D-33D7-56AA-5F194D3BB0FD}"/>
              </a:ext>
            </a:extLst>
          </p:cNvPr>
          <p:cNvPicPr>
            <a:picLocks noChangeAspect="1"/>
          </p:cNvPicPr>
          <p:nvPr/>
        </p:nvPicPr>
        <p:blipFill>
          <a:blip r:embed="rId3"/>
          <a:stretch>
            <a:fillRect/>
          </a:stretch>
        </p:blipFill>
        <p:spPr>
          <a:xfrm>
            <a:off x="5451582" y="0"/>
            <a:ext cx="6740418" cy="6804207"/>
          </a:xfrm>
          <a:prstGeom prst="rect">
            <a:avLst/>
          </a:prstGeom>
        </p:spPr>
      </p:pic>
    </p:spTree>
    <p:extLst>
      <p:ext uri="{BB962C8B-B14F-4D97-AF65-F5344CB8AC3E}">
        <p14:creationId xmlns:p14="http://schemas.microsoft.com/office/powerpoint/2010/main" val="7283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FACEBB-64FF-ABDE-740C-8FCA1C795CD3}"/>
              </a:ext>
            </a:extLst>
          </p:cNvPr>
          <p:cNvPicPr>
            <a:picLocks noChangeAspect="1"/>
          </p:cNvPicPr>
          <p:nvPr/>
        </p:nvPicPr>
        <p:blipFill rotWithShape="1">
          <a:blip r:embed="rId2"/>
          <a:srcRect r="2" b="10408"/>
          <a:stretch/>
        </p:blipFill>
        <p:spPr>
          <a:xfrm>
            <a:off x="6638925" y="-4352"/>
            <a:ext cx="5553075" cy="6862352"/>
          </a:xfrm>
          <a:prstGeom prst="rect">
            <a:avLst/>
          </a:prstGeom>
          <a:noFill/>
        </p:spPr>
      </p:pic>
      <p:sp>
        <p:nvSpPr>
          <p:cNvPr id="6" name="TextBox 5">
            <a:extLst>
              <a:ext uri="{FF2B5EF4-FFF2-40B4-BE49-F238E27FC236}">
                <a16:creationId xmlns:a16="http://schemas.microsoft.com/office/drawing/2014/main" id="{0A822D3B-9C33-F0A1-E01E-2C7ADA3E5910}"/>
              </a:ext>
            </a:extLst>
          </p:cNvPr>
          <p:cNvSpPr txBox="1"/>
          <p:nvPr/>
        </p:nvSpPr>
        <p:spPr>
          <a:xfrm>
            <a:off x="830262" y="2291137"/>
            <a:ext cx="5553075" cy="3471488"/>
          </a:xfrm>
          <a:prstGeom prst="rect">
            <a:avLst/>
          </a:prstGeom>
        </p:spPr>
        <p:txBody>
          <a:bodyPr vert="horz" lIns="91440" tIns="45720" rIns="91440" bIns="45720" rtlCol="0">
            <a:normAutofit fontScale="92500" lnSpcReduction="20000"/>
          </a:bodyPr>
          <a:lstStyle/>
          <a:p>
            <a:pPr algn="ctr">
              <a:lnSpc>
                <a:spcPct val="150000"/>
              </a:lnSpc>
              <a:spcBef>
                <a:spcPts val="1500"/>
              </a:spcBef>
              <a:buClr>
                <a:schemeClr val="accent1"/>
              </a:buClr>
            </a:pPr>
            <a:r>
              <a:rPr lang="en-US" sz="3000" spc="150" dirty="0">
                <a:solidFill>
                  <a:schemeClr val="bg1"/>
                </a:solidFill>
              </a:rPr>
              <a:t>"The simple step of a courageous individual is not to take part in the lie. One word of truth outweighs the world." </a:t>
            </a:r>
          </a:p>
          <a:p>
            <a:pPr algn="r">
              <a:lnSpc>
                <a:spcPct val="150000"/>
              </a:lnSpc>
              <a:spcBef>
                <a:spcPts val="1500"/>
              </a:spcBef>
              <a:buClr>
                <a:schemeClr val="accent1"/>
              </a:buClr>
            </a:pPr>
            <a:r>
              <a:rPr lang="en-US" sz="2000" spc="150" dirty="0">
                <a:solidFill>
                  <a:schemeClr val="bg1"/>
                </a:solidFill>
              </a:rPr>
              <a:t>Aleksandr Solzhenitsyn</a:t>
            </a:r>
          </a:p>
        </p:txBody>
      </p:sp>
    </p:spTree>
    <p:extLst>
      <p:ext uri="{BB962C8B-B14F-4D97-AF65-F5344CB8AC3E}">
        <p14:creationId xmlns:p14="http://schemas.microsoft.com/office/powerpoint/2010/main" val="4279767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FACEBB-64FF-ABDE-740C-8FCA1C795CD3}"/>
              </a:ext>
            </a:extLst>
          </p:cNvPr>
          <p:cNvPicPr>
            <a:picLocks noChangeAspect="1"/>
          </p:cNvPicPr>
          <p:nvPr/>
        </p:nvPicPr>
        <p:blipFill rotWithShape="1">
          <a:blip r:embed="rId2"/>
          <a:srcRect r="2" b="10408"/>
          <a:stretch/>
        </p:blipFill>
        <p:spPr>
          <a:xfrm>
            <a:off x="6638925" y="-4352"/>
            <a:ext cx="5553075" cy="6862352"/>
          </a:xfrm>
          <a:prstGeom prst="rect">
            <a:avLst/>
          </a:prstGeom>
          <a:noFill/>
        </p:spPr>
      </p:pic>
      <p:sp>
        <p:nvSpPr>
          <p:cNvPr id="6" name="TextBox 5">
            <a:extLst>
              <a:ext uri="{FF2B5EF4-FFF2-40B4-BE49-F238E27FC236}">
                <a16:creationId xmlns:a16="http://schemas.microsoft.com/office/drawing/2014/main" id="{0A822D3B-9C33-F0A1-E01E-2C7ADA3E5910}"/>
              </a:ext>
            </a:extLst>
          </p:cNvPr>
          <p:cNvSpPr txBox="1"/>
          <p:nvPr/>
        </p:nvSpPr>
        <p:spPr>
          <a:xfrm>
            <a:off x="830262" y="1561672"/>
            <a:ext cx="5553075" cy="4200953"/>
          </a:xfrm>
          <a:prstGeom prst="rect">
            <a:avLst/>
          </a:prstGeom>
        </p:spPr>
        <p:txBody>
          <a:bodyPr vert="horz" lIns="91440" tIns="45720" rIns="91440" bIns="45720" rtlCol="0">
            <a:normAutofit fontScale="92500" lnSpcReduction="20000"/>
          </a:bodyPr>
          <a:lstStyle/>
          <a:p>
            <a:pPr algn="ctr">
              <a:lnSpc>
                <a:spcPct val="150000"/>
              </a:lnSpc>
              <a:spcBef>
                <a:spcPts val="1500"/>
              </a:spcBef>
              <a:buClr>
                <a:schemeClr val="accent1"/>
              </a:buClr>
            </a:pPr>
            <a:r>
              <a:rPr lang="en-US" sz="3000" spc="150" dirty="0">
                <a:solidFill>
                  <a:schemeClr val="bg1"/>
                </a:solidFill>
              </a:rPr>
              <a:t>"You can resolve to live your life with integrity. Let your credo be this: Let the lie come into the world, let it even triumph. But not through me." </a:t>
            </a:r>
          </a:p>
          <a:p>
            <a:pPr algn="r">
              <a:lnSpc>
                <a:spcPct val="150000"/>
              </a:lnSpc>
              <a:spcBef>
                <a:spcPts val="1500"/>
              </a:spcBef>
              <a:buClr>
                <a:schemeClr val="accent1"/>
              </a:buClr>
            </a:pPr>
            <a:r>
              <a:rPr lang="en-US" sz="2600" spc="150" dirty="0">
                <a:solidFill>
                  <a:schemeClr val="bg1"/>
                </a:solidFill>
              </a:rPr>
              <a:t>Aleksandr Solzhenitsyn</a:t>
            </a:r>
            <a:endParaRPr lang="en-US" sz="1900" spc="150" dirty="0">
              <a:solidFill>
                <a:schemeClr val="bg1"/>
              </a:solidFill>
            </a:endParaRPr>
          </a:p>
        </p:txBody>
      </p:sp>
    </p:spTree>
    <p:extLst>
      <p:ext uri="{BB962C8B-B14F-4D97-AF65-F5344CB8AC3E}">
        <p14:creationId xmlns:p14="http://schemas.microsoft.com/office/powerpoint/2010/main" val="766432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ite&#10;&#10;Description automatically generated with medium confidence">
            <a:extLst>
              <a:ext uri="{FF2B5EF4-FFF2-40B4-BE49-F238E27FC236}">
                <a16:creationId xmlns:a16="http://schemas.microsoft.com/office/drawing/2014/main" id="{87781FCE-B01E-9B25-9160-D4BD3220B103}"/>
              </a:ext>
            </a:extLst>
          </p:cNvPr>
          <p:cNvPicPr>
            <a:picLocks noChangeAspect="1"/>
          </p:cNvPicPr>
          <p:nvPr/>
        </p:nvPicPr>
        <p:blipFill>
          <a:blip r:embed="rId2"/>
          <a:stretch>
            <a:fillRect/>
          </a:stretch>
        </p:blipFill>
        <p:spPr>
          <a:xfrm>
            <a:off x="2970514" y="68263"/>
            <a:ext cx="6250971" cy="6721475"/>
          </a:xfrm>
          <a:prstGeom prst="rect">
            <a:avLst/>
          </a:prstGeom>
          <a:noFill/>
        </p:spPr>
      </p:pic>
    </p:spTree>
    <p:extLst>
      <p:ext uri="{BB962C8B-B14F-4D97-AF65-F5344CB8AC3E}">
        <p14:creationId xmlns:p14="http://schemas.microsoft.com/office/powerpoint/2010/main" val="2982302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FACEBB-64FF-ABDE-740C-8FCA1C795CD3}"/>
              </a:ext>
            </a:extLst>
          </p:cNvPr>
          <p:cNvPicPr>
            <a:picLocks noChangeAspect="1"/>
          </p:cNvPicPr>
          <p:nvPr/>
        </p:nvPicPr>
        <p:blipFill rotWithShape="1">
          <a:blip r:embed="rId2"/>
          <a:srcRect r="2" b="10408"/>
          <a:stretch/>
        </p:blipFill>
        <p:spPr>
          <a:xfrm>
            <a:off x="6638925" y="-4352"/>
            <a:ext cx="5553075" cy="6862352"/>
          </a:xfrm>
          <a:prstGeom prst="rect">
            <a:avLst/>
          </a:prstGeom>
          <a:noFill/>
        </p:spPr>
      </p:pic>
      <p:sp>
        <p:nvSpPr>
          <p:cNvPr id="6" name="TextBox 5">
            <a:extLst>
              <a:ext uri="{FF2B5EF4-FFF2-40B4-BE49-F238E27FC236}">
                <a16:creationId xmlns:a16="http://schemas.microsoft.com/office/drawing/2014/main" id="{0A822D3B-9C33-F0A1-E01E-2C7ADA3E5910}"/>
              </a:ext>
            </a:extLst>
          </p:cNvPr>
          <p:cNvSpPr txBox="1"/>
          <p:nvPr/>
        </p:nvSpPr>
        <p:spPr>
          <a:xfrm>
            <a:off x="830262" y="1266825"/>
            <a:ext cx="5553075" cy="4495800"/>
          </a:xfrm>
          <a:prstGeom prst="rect">
            <a:avLst/>
          </a:prstGeom>
        </p:spPr>
        <p:txBody>
          <a:bodyPr vert="horz" lIns="91440" tIns="45720" rIns="91440" bIns="45720" rtlCol="0">
            <a:normAutofit/>
          </a:bodyPr>
          <a:lstStyle/>
          <a:p>
            <a:pPr>
              <a:lnSpc>
                <a:spcPct val="150000"/>
              </a:lnSpc>
              <a:spcBef>
                <a:spcPts val="1500"/>
              </a:spcBef>
              <a:buClr>
                <a:schemeClr val="accent1"/>
              </a:buClr>
            </a:pPr>
            <a:r>
              <a:rPr lang="en-US" sz="2000" spc="150" dirty="0">
                <a:solidFill>
                  <a:schemeClr val="bg1"/>
                </a:solidFill>
              </a:rPr>
              <a:t>"Modern society is hypnotized by socialism. It is prevented by socialism from seeing the mortal danger it is in. And one of the greatest dangers of all is that you have lost all sense of danger, you cannot even see where it's coming from as it moves swiftly towards you." Aleksandr Solzhenitsyn</a:t>
            </a:r>
          </a:p>
        </p:txBody>
      </p:sp>
    </p:spTree>
    <p:extLst>
      <p:ext uri="{BB962C8B-B14F-4D97-AF65-F5344CB8AC3E}">
        <p14:creationId xmlns:p14="http://schemas.microsoft.com/office/powerpoint/2010/main" val="239503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14EAFD9-1FBF-AA3F-D986-8A80A756388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55C80009-61B5-856F-B920-509B48741723}"/>
              </a:ext>
            </a:extLst>
          </p:cNvPr>
          <p:cNvPicPr>
            <a:picLocks noGrp="1" noChangeAspect="1"/>
          </p:cNvPicPr>
          <p:nvPr>
            <p:ph sz="quarter" idx="10"/>
          </p:nvPr>
        </p:nvPicPr>
        <p:blipFill>
          <a:blip r:embed="rId3"/>
          <a:stretch>
            <a:fillRect/>
          </a:stretch>
        </p:blipFill>
        <p:spPr>
          <a:xfrm>
            <a:off x="757718" y="0"/>
            <a:ext cx="10543855" cy="5035622"/>
          </a:xfrm>
        </p:spPr>
      </p:pic>
      <p:sp>
        <p:nvSpPr>
          <p:cNvPr id="9" name="TextBox 8">
            <a:extLst>
              <a:ext uri="{FF2B5EF4-FFF2-40B4-BE49-F238E27FC236}">
                <a16:creationId xmlns:a16="http://schemas.microsoft.com/office/drawing/2014/main" id="{F149963F-FEE6-DCDC-A150-ADB6FCCD20A1}"/>
              </a:ext>
            </a:extLst>
          </p:cNvPr>
          <p:cNvSpPr txBox="1"/>
          <p:nvPr/>
        </p:nvSpPr>
        <p:spPr>
          <a:xfrm>
            <a:off x="630148" y="5311740"/>
            <a:ext cx="10931703" cy="707886"/>
          </a:xfrm>
          <a:prstGeom prst="rect">
            <a:avLst/>
          </a:prstGeom>
          <a:noFill/>
        </p:spPr>
        <p:txBody>
          <a:bodyPr wrap="square" rtlCol="0">
            <a:spAutoFit/>
          </a:bodyPr>
          <a:lstStyle/>
          <a:p>
            <a:pPr algn="ctr"/>
            <a:r>
              <a:rPr lang="en-US" sz="2000" dirty="0">
                <a:solidFill>
                  <a:schemeClr val="bg2"/>
                </a:solidFill>
              </a:rPr>
              <a:t>“We are at the edge of war with Russia and China on issues which we partly created, </a:t>
            </a:r>
          </a:p>
          <a:p>
            <a:pPr algn="ctr"/>
            <a:r>
              <a:rPr lang="en-US" sz="2000" dirty="0">
                <a:solidFill>
                  <a:schemeClr val="bg2"/>
                </a:solidFill>
              </a:rPr>
              <a:t>without any concept of how this is going to end or what it’s supposed to lead to.”</a:t>
            </a:r>
          </a:p>
        </p:txBody>
      </p:sp>
    </p:spTree>
    <p:extLst>
      <p:ext uri="{BB962C8B-B14F-4D97-AF65-F5344CB8AC3E}">
        <p14:creationId xmlns:p14="http://schemas.microsoft.com/office/powerpoint/2010/main" val="4278906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F553F06-89C9-414D-1FC7-7FD378175F4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550863" y="549275"/>
            <a:ext cx="10510714" cy="649210"/>
          </a:xfrm>
        </p:spPr>
        <p:txBody>
          <a:bodyPr anchor="ctr">
            <a:normAutofit/>
          </a:bodyPr>
          <a:lstStyle/>
          <a:p>
            <a:pPr algn="ctr"/>
            <a:r>
              <a:rPr lang="en-US" sz="3600" dirty="0"/>
              <a:t>Resignations of World Leaders</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half" idx="1"/>
          </p:nvPr>
        </p:nvSpPr>
        <p:spPr>
          <a:xfrm>
            <a:off x="949911" y="1322773"/>
            <a:ext cx="5992427" cy="4985952"/>
          </a:xfrm>
        </p:spPr>
        <p:txBody>
          <a:bodyPr>
            <a:normAutofit fontScale="92500" lnSpcReduction="20000"/>
          </a:bodyPr>
          <a:lstStyle/>
          <a:p>
            <a:pPr>
              <a:lnSpc>
                <a:spcPct val="120000"/>
              </a:lnSpc>
            </a:pPr>
            <a:r>
              <a:rPr lang="en-US" sz="2000" spc="-40" dirty="0"/>
              <a:t>Who has resigned their leadership role in the last few weeks?</a:t>
            </a:r>
          </a:p>
          <a:p>
            <a:pPr lvl="1">
              <a:lnSpc>
                <a:spcPct val="120000"/>
              </a:lnSpc>
            </a:pPr>
            <a:r>
              <a:rPr lang="en-US" sz="1900" spc="-40" dirty="0" err="1"/>
              <a:t>Kaja</a:t>
            </a:r>
            <a:r>
              <a:rPr lang="en-US" sz="1900" spc="-40" dirty="0"/>
              <a:t> </a:t>
            </a:r>
            <a:r>
              <a:rPr lang="en-US" sz="1900" spc="-40" dirty="0" err="1"/>
              <a:t>Kallas</a:t>
            </a:r>
            <a:r>
              <a:rPr lang="en-US" sz="1900" spc="-40" dirty="0"/>
              <a:t> - Estonia</a:t>
            </a:r>
          </a:p>
          <a:p>
            <a:pPr lvl="1">
              <a:lnSpc>
                <a:spcPct val="120000"/>
              </a:lnSpc>
            </a:pPr>
            <a:r>
              <a:rPr lang="en-US" sz="1900" spc="-40" dirty="0"/>
              <a:t>Mario Draghi, Italy</a:t>
            </a:r>
          </a:p>
          <a:p>
            <a:pPr lvl="1">
              <a:lnSpc>
                <a:spcPct val="120000"/>
              </a:lnSpc>
            </a:pPr>
            <a:r>
              <a:rPr lang="en-US" sz="1900" spc="-40" dirty="0"/>
              <a:t>Gotabaya Rajapaksa – Sri Lanka</a:t>
            </a:r>
          </a:p>
          <a:p>
            <a:pPr lvl="1">
              <a:lnSpc>
                <a:spcPct val="120000"/>
              </a:lnSpc>
            </a:pPr>
            <a:r>
              <a:rPr lang="en-US" sz="1900" spc="-40" dirty="0"/>
              <a:t>Naftali Bennett, Israel</a:t>
            </a:r>
          </a:p>
          <a:p>
            <a:pPr lvl="1">
              <a:lnSpc>
                <a:spcPct val="120000"/>
              </a:lnSpc>
            </a:pPr>
            <a:r>
              <a:rPr lang="en-US" sz="1900" spc="-40" dirty="0"/>
              <a:t>Boris Johnson, Great Britain</a:t>
            </a:r>
          </a:p>
          <a:p>
            <a:pPr lvl="1">
              <a:lnSpc>
                <a:spcPct val="120000"/>
              </a:lnSpc>
            </a:pPr>
            <a:r>
              <a:rPr lang="en-US" sz="1900" spc="-40" dirty="0"/>
              <a:t>Rumen </a:t>
            </a:r>
            <a:r>
              <a:rPr lang="en-US" sz="1900" spc="-40" dirty="0" err="1"/>
              <a:t>Radev</a:t>
            </a:r>
            <a:r>
              <a:rPr lang="en-US" sz="1900" spc="-40" dirty="0"/>
              <a:t>, Bulgaria</a:t>
            </a:r>
          </a:p>
          <a:p>
            <a:pPr>
              <a:lnSpc>
                <a:spcPct val="120000"/>
              </a:lnSpc>
            </a:pPr>
            <a:r>
              <a:rPr lang="en-US" sz="2000" spc="-40" dirty="0"/>
              <a:t>Who will be next?</a:t>
            </a:r>
          </a:p>
          <a:p>
            <a:pPr lvl="1">
              <a:lnSpc>
                <a:spcPct val="120000"/>
              </a:lnSpc>
            </a:pPr>
            <a:r>
              <a:rPr lang="en-US" sz="1800" spc="-40" dirty="0"/>
              <a:t>Emmanuel Macron - France</a:t>
            </a:r>
          </a:p>
          <a:p>
            <a:pPr lvl="1">
              <a:lnSpc>
                <a:spcPct val="120000"/>
              </a:lnSpc>
            </a:pPr>
            <a:r>
              <a:rPr lang="en-US" sz="1800" spc="-40" dirty="0"/>
              <a:t>Olaf Scholz - Germany</a:t>
            </a:r>
          </a:p>
        </p:txBody>
      </p:sp>
      <p:pic>
        <p:nvPicPr>
          <p:cNvPr id="4" name="Picture 3">
            <a:extLst>
              <a:ext uri="{FF2B5EF4-FFF2-40B4-BE49-F238E27FC236}">
                <a16:creationId xmlns:a16="http://schemas.microsoft.com/office/drawing/2014/main" id="{3050C2E4-9297-17EA-C667-FCE7F83080FF}"/>
              </a:ext>
            </a:extLst>
          </p:cNvPr>
          <p:cNvPicPr>
            <a:picLocks noChangeAspect="1"/>
          </p:cNvPicPr>
          <p:nvPr/>
        </p:nvPicPr>
        <p:blipFill>
          <a:blip r:embed="rId3"/>
          <a:stretch>
            <a:fillRect/>
          </a:stretch>
        </p:blipFill>
        <p:spPr>
          <a:xfrm>
            <a:off x="8091055" y="1450108"/>
            <a:ext cx="1038767" cy="1385456"/>
          </a:xfrm>
          <a:prstGeom prst="rect">
            <a:avLst/>
          </a:prstGeom>
        </p:spPr>
      </p:pic>
      <p:pic>
        <p:nvPicPr>
          <p:cNvPr id="5" name="Picture 4">
            <a:extLst>
              <a:ext uri="{FF2B5EF4-FFF2-40B4-BE49-F238E27FC236}">
                <a16:creationId xmlns:a16="http://schemas.microsoft.com/office/drawing/2014/main" id="{9E176BC1-BF3B-B978-D1C0-5299D84F3FE2}"/>
              </a:ext>
            </a:extLst>
          </p:cNvPr>
          <p:cNvPicPr>
            <a:picLocks noChangeAspect="1"/>
          </p:cNvPicPr>
          <p:nvPr/>
        </p:nvPicPr>
        <p:blipFill>
          <a:blip r:embed="rId4"/>
          <a:stretch>
            <a:fillRect/>
          </a:stretch>
        </p:blipFill>
        <p:spPr>
          <a:xfrm>
            <a:off x="9334249" y="1450108"/>
            <a:ext cx="1038767" cy="1355119"/>
          </a:xfrm>
          <a:prstGeom prst="rect">
            <a:avLst/>
          </a:prstGeom>
        </p:spPr>
      </p:pic>
      <p:pic>
        <p:nvPicPr>
          <p:cNvPr id="7" name="Picture 6">
            <a:extLst>
              <a:ext uri="{FF2B5EF4-FFF2-40B4-BE49-F238E27FC236}">
                <a16:creationId xmlns:a16="http://schemas.microsoft.com/office/drawing/2014/main" id="{0D9C1A34-6BE4-607D-077F-AF2E6F7449CB}"/>
              </a:ext>
            </a:extLst>
          </p:cNvPr>
          <p:cNvPicPr>
            <a:picLocks noChangeAspect="1"/>
          </p:cNvPicPr>
          <p:nvPr/>
        </p:nvPicPr>
        <p:blipFill>
          <a:blip r:embed="rId5"/>
          <a:stretch>
            <a:fillRect/>
          </a:stretch>
        </p:blipFill>
        <p:spPr>
          <a:xfrm>
            <a:off x="10577443" y="2909583"/>
            <a:ext cx="1038767" cy="1460764"/>
          </a:xfrm>
          <a:prstGeom prst="rect">
            <a:avLst/>
          </a:prstGeom>
        </p:spPr>
      </p:pic>
      <p:pic>
        <p:nvPicPr>
          <p:cNvPr id="8" name="Picture 7">
            <a:extLst>
              <a:ext uri="{FF2B5EF4-FFF2-40B4-BE49-F238E27FC236}">
                <a16:creationId xmlns:a16="http://schemas.microsoft.com/office/drawing/2014/main" id="{B611A71C-EC73-12F6-225C-3B745F4C2947}"/>
              </a:ext>
            </a:extLst>
          </p:cNvPr>
          <p:cNvPicPr>
            <a:picLocks noChangeAspect="1"/>
          </p:cNvPicPr>
          <p:nvPr/>
        </p:nvPicPr>
        <p:blipFill>
          <a:blip r:embed="rId6"/>
          <a:stretch>
            <a:fillRect/>
          </a:stretch>
        </p:blipFill>
        <p:spPr>
          <a:xfrm>
            <a:off x="10577443" y="1462008"/>
            <a:ext cx="953857" cy="1373555"/>
          </a:xfrm>
          <a:prstGeom prst="rect">
            <a:avLst/>
          </a:prstGeom>
        </p:spPr>
      </p:pic>
      <p:pic>
        <p:nvPicPr>
          <p:cNvPr id="9" name="Picture 8">
            <a:extLst>
              <a:ext uri="{FF2B5EF4-FFF2-40B4-BE49-F238E27FC236}">
                <a16:creationId xmlns:a16="http://schemas.microsoft.com/office/drawing/2014/main" id="{077F325B-5D0E-1207-A3C2-2E5F3D3D5B69}"/>
              </a:ext>
            </a:extLst>
          </p:cNvPr>
          <p:cNvPicPr>
            <a:picLocks noChangeAspect="1"/>
          </p:cNvPicPr>
          <p:nvPr/>
        </p:nvPicPr>
        <p:blipFill>
          <a:blip r:embed="rId7"/>
          <a:stretch>
            <a:fillRect/>
          </a:stretch>
        </p:blipFill>
        <p:spPr>
          <a:xfrm>
            <a:off x="9140572" y="2909583"/>
            <a:ext cx="1232444" cy="1460764"/>
          </a:xfrm>
          <a:prstGeom prst="rect">
            <a:avLst/>
          </a:prstGeom>
        </p:spPr>
      </p:pic>
      <p:pic>
        <p:nvPicPr>
          <p:cNvPr id="10" name="Picture 9">
            <a:extLst>
              <a:ext uri="{FF2B5EF4-FFF2-40B4-BE49-F238E27FC236}">
                <a16:creationId xmlns:a16="http://schemas.microsoft.com/office/drawing/2014/main" id="{2F010339-8BE7-5E25-DAFD-E1AF95E1F503}"/>
              </a:ext>
            </a:extLst>
          </p:cNvPr>
          <p:cNvPicPr>
            <a:picLocks noChangeAspect="1"/>
          </p:cNvPicPr>
          <p:nvPr/>
        </p:nvPicPr>
        <p:blipFill>
          <a:blip r:embed="rId8"/>
          <a:stretch>
            <a:fillRect/>
          </a:stretch>
        </p:blipFill>
        <p:spPr>
          <a:xfrm>
            <a:off x="10359345" y="4592798"/>
            <a:ext cx="1171955" cy="1630188"/>
          </a:xfrm>
          <a:prstGeom prst="rect">
            <a:avLst/>
          </a:prstGeom>
        </p:spPr>
      </p:pic>
      <p:pic>
        <p:nvPicPr>
          <p:cNvPr id="11" name="Picture 10">
            <a:extLst>
              <a:ext uri="{FF2B5EF4-FFF2-40B4-BE49-F238E27FC236}">
                <a16:creationId xmlns:a16="http://schemas.microsoft.com/office/drawing/2014/main" id="{7DDA749D-9CC5-0EF0-9E30-D955D889C1BD}"/>
              </a:ext>
            </a:extLst>
          </p:cNvPr>
          <p:cNvPicPr>
            <a:picLocks noChangeAspect="1"/>
          </p:cNvPicPr>
          <p:nvPr/>
        </p:nvPicPr>
        <p:blipFill>
          <a:blip r:embed="rId9"/>
          <a:stretch>
            <a:fillRect/>
          </a:stretch>
        </p:blipFill>
        <p:spPr>
          <a:xfrm>
            <a:off x="8959122" y="4592798"/>
            <a:ext cx="1232444" cy="1630188"/>
          </a:xfrm>
          <a:prstGeom prst="rect">
            <a:avLst/>
          </a:prstGeom>
        </p:spPr>
      </p:pic>
      <p:pic>
        <p:nvPicPr>
          <p:cNvPr id="12" name="Picture 11">
            <a:extLst>
              <a:ext uri="{FF2B5EF4-FFF2-40B4-BE49-F238E27FC236}">
                <a16:creationId xmlns:a16="http://schemas.microsoft.com/office/drawing/2014/main" id="{F4D66CC0-6C73-3F62-D63A-D7CED5007A94}"/>
              </a:ext>
            </a:extLst>
          </p:cNvPr>
          <p:cNvPicPr>
            <a:picLocks noChangeAspect="1"/>
          </p:cNvPicPr>
          <p:nvPr/>
        </p:nvPicPr>
        <p:blipFill>
          <a:blip r:embed="rId10"/>
          <a:stretch>
            <a:fillRect/>
          </a:stretch>
        </p:blipFill>
        <p:spPr>
          <a:xfrm>
            <a:off x="7481618" y="4592798"/>
            <a:ext cx="1232445" cy="1624586"/>
          </a:xfrm>
          <a:prstGeom prst="rect">
            <a:avLst/>
          </a:prstGeom>
        </p:spPr>
      </p:pic>
      <p:pic>
        <p:nvPicPr>
          <p:cNvPr id="13" name="Picture 12">
            <a:extLst>
              <a:ext uri="{FF2B5EF4-FFF2-40B4-BE49-F238E27FC236}">
                <a16:creationId xmlns:a16="http://schemas.microsoft.com/office/drawing/2014/main" id="{99D6F2E8-AF7E-0217-A14A-78BBCF382466}"/>
              </a:ext>
            </a:extLst>
          </p:cNvPr>
          <p:cNvPicPr>
            <a:picLocks noChangeAspect="1"/>
          </p:cNvPicPr>
          <p:nvPr/>
        </p:nvPicPr>
        <p:blipFill rotWithShape="1">
          <a:blip r:embed="rId11"/>
          <a:srcRect r="26034"/>
          <a:stretch/>
        </p:blipFill>
        <p:spPr>
          <a:xfrm>
            <a:off x="7369419" y="2905520"/>
            <a:ext cx="1537748" cy="1385456"/>
          </a:xfrm>
          <a:prstGeom prst="rect">
            <a:avLst/>
          </a:prstGeom>
        </p:spPr>
      </p:pic>
    </p:spTree>
    <p:extLst>
      <p:ext uri="{BB962C8B-B14F-4D97-AF65-F5344CB8AC3E}">
        <p14:creationId xmlns:p14="http://schemas.microsoft.com/office/powerpoint/2010/main" val="234124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D763127-D0FF-0D55-2C75-CD893F5693F8}"/>
              </a:ext>
            </a:extLst>
          </p:cNvPr>
          <p:cNvSpPr>
            <a:spLocks noGrp="1"/>
          </p:cNvSpPr>
          <p:nvPr>
            <p:ph type="pic" sz="quarter" idx="14"/>
          </p:nvPr>
        </p:nvSpPr>
        <p:spPr/>
      </p:sp>
      <p:sp>
        <p:nvSpPr>
          <p:cNvPr id="3" name="Text Placeholder 2">
            <a:extLst>
              <a:ext uri="{FF2B5EF4-FFF2-40B4-BE49-F238E27FC236}">
                <a16:creationId xmlns:a16="http://schemas.microsoft.com/office/drawing/2014/main" id="{4C71B6BF-D11E-86B7-2B63-29DEE0BC7F40}"/>
              </a:ext>
            </a:extLst>
          </p:cNvPr>
          <p:cNvSpPr>
            <a:spLocks noGrp="1"/>
          </p:cNvSpPr>
          <p:nvPr>
            <p:ph type="body" idx="13"/>
          </p:nvPr>
        </p:nvSpPr>
        <p:spPr/>
        <p:txBody>
          <a:bodyPr/>
          <a:lstStyle/>
          <a:p>
            <a:r>
              <a:rPr lang="en-US" cap="none" dirty="0"/>
              <a:t>The Battle to Starve America</a:t>
            </a:r>
          </a:p>
        </p:txBody>
      </p:sp>
      <p:sp>
        <p:nvSpPr>
          <p:cNvPr id="4" name="Title 3">
            <a:extLst>
              <a:ext uri="{FF2B5EF4-FFF2-40B4-BE49-F238E27FC236}">
                <a16:creationId xmlns:a16="http://schemas.microsoft.com/office/drawing/2014/main" id="{4FA9A2EF-D259-9DDF-C288-05DA2EAF2F09}"/>
              </a:ext>
            </a:extLst>
          </p:cNvPr>
          <p:cNvSpPr>
            <a:spLocks noGrp="1"/>
          </p:cNvSpPr>
          <p:nvPr>
            <p:ph type="title"/>
          </p:nvPr>
        </p:nvSpPr>
        <p:spPr/>
        <p:txBody>
          <a:bodyPr/>
          <a:lstStyle/>
          <a:p>
            <a:r>
              <a:rPr lang="en-US" dirty="0"/>
              <a:t>Drought</a:t>
            </a:r>
          </a:p>
        </p:txBody>
      </p:sp>
    </p:spTree>
    <p:extLst>
      <p:ext uri="{BB962C8B-B14F-4D97-AF65-F5344CB8AC3E}">
        <p14:creationId xmlns:p14="http://schemas.microsoft.com/office/powerpoint/2010/main" val="750049524"/>
      </p:ext>
    </p:extLst>
  </p:cSld>
  <p:clrMapOvr>
    <a:masterClrMapping/>
  </p:clrMapOvr>
</p:sld>
</file>

<file path=ppt/theme/theme1.xml><?xml version="1.0" encoding="utf-8"?>
<a:theme xmlns:a="http://schemas.openxmlformats.org/drawingml/2006/main" name="Bold Tech">
  <a:themeElements>
    <a:clrScheme name="16x9">
      <a:dk1>
        <a:srgbClr val="000000"/>
      </a:dk1>
      <a:lt1>
        <a:srgbClr val="FFFFFF"/>
      </a:lt1>
      <a:dk2>
        <a:srgbClr val="121312"/>
      </a:dk2>
      <a:lt2>
        <a:srgbClr val="FFFFFF"/>
      </a:lt2>
      <a:accent1>
        <a:srgbClr val="EE4036"/>
      </a:accent1>
      <a:accent2>
        <a:srgbClr val="121312"/>
      </a:accent2>
      <a:accent3>
        <a:srgbClr val="A5A5A5"/>
      </a:accent3>
      <a:accent4>
        <a:srgbClr val="252625"/>
      </a:accent4>
      <a:accent5>
        <a:srgbClr val="F1F5F5"/>
      </a:accent5>
      <a:accent6>
        <a:srgbClr val="FAFFFF"/>
      </a:accent6>
      <a:hlink>
        <a:srgbClr val="EE4036"/>
      </a:hlink>
      <a:folHlink>
        <a:srgbClr val="EE4036"/>
      </a:folHlink>
    </a:clrScheme>
    <a:fontScheme name="Custom 44">
      <a:majorFont>
        <a:latin typeface="MingLiU"/>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6422304-17E9-4530-8D08-4F277CB64269}" vid="{BCE6A17A-B98D-492A-82B2-0A1B35876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Asian design presentation</Template>
  <TotalTime>4436</TotalTime>
  <Words>967</Words>
  <Application>Microsoft Office PowerPoint</Application>
  <PresentationFormat>Widescreen</PresentationFormat>
  <Paragraphs>73</Paragraphs>
  <Slides>26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Meiryo UI</vt:lpstr>
      <vt:lpstr>MingLiU</vt:lpstr>
      <vt:lpstr>Arial</vt:lpstr>
      <vt:lpstr>Calibri</vt:lpstr>
      <vt:lpstr>Bold Tech</vt:lpstr>
      <vt:lpstr>The Second Horse of the Apocalypse - Inflation</vt:lpstr>
      <vt:lpstr>Updates</vt:lpstr>
      <vt:lpstr>PowerPoint Presentation</vt:lpstr>
      <vt:lpstr>PowerPoint Presentation</vt:lpstr>
      <vt:lpstr>PowerPoint Presentation</vt:lpstr>
      <vt:lpstr>PowerPoint Presentation</vt:lpstr>
      <vt:lpstr>PowerPoint Presentation</vt:lpstr>
      <vt:lpstr>Resignations of World Leaders</vt:lpstr>
      <vt:lpstr>Drought</vt:lpstr>
      <vt:lpstr>The Summer of Drought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Bible Music Research</vt:lpstr>
      <vt:lpstr>Bible Music Research</vt:lpstr>
      <vt:lpstr>Bible Music Research</vt:lpstr>
      <vt:lpstr>WhiteStone Foundation Music Research</vt:lpstr>
      <vt:lpstr>WhiteStone Foundation Music Research</vt:lpstr>
      <vt:lpstr>Creeping Socialism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Second Horse of the Apocalypse - Inflation</dc:title>
  <dc:creator>Tom Mack</dc:creator>
  <cp:lastModifiedBy>Tom Mack</cp:lastModifiedBy>
  <cp:revision>56</cp:revision>
  <dcterms:created xsi:type="dcterms:W3CDTF">2022-06-22T05:11:37Z</dcterms:created>
  <dcterms:modified xsi:type="dcterms:W3CDTF">2022-08-22T21:48:54Z</dcterms:modified>
</cp:coreProperties>
</file>