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21"/>
  </p:notesMasterIdLst>
  <p:handoutMasterIdLst>
    <p:handoutMasterId r:id="rId22"/>
  </p:handoutMasterIdLst>
  <p:sldIdLst>
    <p:sldId id="295" r:id="rId2"/>
    <p:sldId id="424" r:id="rId3"/>
    <p:sldId id="459" r:id="rId4"/>
    <p:sldId id="460" r:id="rId5"/>
    <p:sldId id="466" r:id="rId6"/>
    <p:sldId id="461" r:id="rId7"/>
    <p:sldId id="465" r:id="rId8"/>
    <p:sldId id="462" r:id="rId9"/>
    <p:sldId id="463" r:id="rId10"/>
    <p:sldId id="464" r:id="rId11"/>
    <p:sldId id="456" r:id="rId12"/>
    <p:sldId id="433" r:id="rId13"/>
    <p:sldId id="434" r:id="rId14"/>
    <p:sldId id="457" r:id="rId15"/>
    <p:sldId id="422" r:id="rId16"/>
    <p:sldId id="458" r:id="rId17"/>
    <p:sldId id="423" r:id="rId18"/>
    <p:sldId id="356" r:id="rId19"/>
    <p:sldId id="4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C48"/>
    <a:srgbClr val="2C2D39"/>
    <a:srgbClr val="242630"/>
    <a:srgbClr val="2A1F43"/>
    <a:srgbClr val="0C1B43"/>
    <a:srgbClr val="000000"/>
    <a:srgbClr val="1D2225"/>
    <a:srgbClr val="F8F8F8"/>
    <a:srgbClr val="363C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551" autoAdjust="0"/>
  </p:normalViewPr>
  <p:slideViewPr>
    <p:cSldViewPr snapToGrid="0" snapToObjects="1">
      <p:cViewPr varScale="1">
        <p:scale>
          <a:sx n="108" d="100"/>
          <a:sy n="108" d="100"/>
        </p:scale>
        <p:origin x="714" y="114"/>
      </p:cViewPr>
      <p:guideLst/>
    </p:cSldViewPr>
  </p:slideViewPr>
  <p:notesTextViewPr>
    <p:cViewPr>
      <p:scale>
        <a:sx n="1" d="1"/>
        <a:sy n="1" d="1"/>
      </p:scale>
      <p:origin x="0" y="0"/>
    </p:cViewPr>
  </p:notesTextViewPr>
  <p:notesViewPr>
    <p:cSldViewPr snapToGrid="0" snapToObjects="1">
      <p:cViewPr varScale="1">
        <p:scale>
          <a:sx n="86" d="100"/>
          <a:sy n="86" d="100"/>
        </p:scale>
        <p:origin x="2416"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5A2E05-2C6E-484E-9BB1-366C90717B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043844-B7FE-EC43-89AA-8831B859F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B138B2-18CD-1D41-89B0-ADB5F3BA92A3}" type="datetimeFigureOut">
              <a:rPr lang="en-US" smtClean="0"/>
              <a:t>7/12/2022</a:t>
            </a:fld>
            <a:endParaRPr lang="en-US" dirty="0"/>
          </a:p>
        </p:txBody>
      </p:sp>
      <p:sp>
        <p:nvSpPr>
          <p:cNvPr id="4" name="Footer Placeholder 3">
            <a:extLst>
              <a:ext uri="{FF2B5EF4-FFF2-40B4-BE49-F238E27FC236}">
                <a16:creationId xmlns:a16="http://schemas.microsoft.com/office/drawing/2014/main" id="{BFAC2EDC-03FB-D147-9BAA-37FCFF988C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8E195D-E935-D746-A5D1-61E2EBF7EF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7D167-9BB5-2048-9DDA-7DF8E5D94DC9}" type="slidenum">
              <a:rPr lang="en-US" smtClean="0"/>
              <a:t>‹#›</a:t>
            </a:fld>
            <a:endParaRPr lang="en-US" dirty="0"/>
          </a:p>
        </p:txBody>
      </p:sp>
    </p:spTree>
    <p:extLst>
      <p:ext uri="{BB962C8B-B14F-4D97-AF65-F5344CB8AC3E}">
        <p14:creationId xmlns:p14="http://schemas.microsoft.com/office/powerpoint/2010/main" val="2977512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7A355-8776-CB43-838E-ED9EE2F8390B}" type="datetimeFigureOut">
              <a:rPr lang="en-US" smtClean="0"/>
              <a:t>7/12/2022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03FA8-A3F3-7640-B13D-36C73B3E5587}" type="slidenum">
              <a:rPr lang="en-US" smtClean="0"/>
              <a:t>‹#›</a:t>
            </a:fld>
            <a:endParaRPr lang="en-US" dirty="0"/>
          </a:p>
        </p:txBody>
      </p:sp>
    </p:spTree>
    <p:extLst>
      <p:ext uri="{BB962C8B-B14F-4D97-AF65-F5344CB8AC3E}">
        <p14:creationId xmlns:p14="http://schemas.microsoft.com/office/powerpoint/2010/main" val="322017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03FA8-A3F3-7640-B13D-36C73B3E5587}" type="slidenum">
              <a:rPr lang="en-US" smtClean="0"/>
              <a:t>1</a:t>
            </a:fld>
            <a:endParaRPr lang="en-US" dirty="0"/>
          </a:p>
        </p:txBody>
      </p:sp>
    </p:spTree>
    <p:extLst>
      <p:ext uri="{BB962C8B-B14F-4D97-AF65-F5344CB8AC3E}">
        <p14:creationId xmlns:p14="http://schemas.microsoft.com/office/powerpoint/2010/main" val="1085124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62CB9073-1A97-EF48-93BC-E626B884D79B}"/>
              </a:ext>
            </a:extLst>
          </p:cNvPr>
          <p:cNvSpPr>
            <a:spLocks noGrp="1"/>
          </p:cNvSpPr>
          <p:nvPr>
            <p:ph type="pic" sz="quarter" idx="14"/>
          </p:nvPr>
        </p:nvSpPr>
        <p:spPr>
          <a:xfrm>
            <a:off x="-9249" y="-4352"/>
            <a:ext cx="12201250" cy="6862352"/>
          </a:xfrm>
          <a:custGeom>
            <a:avLst/>
            <a:gdLst>
              <a:gd name="connsiteX0" fmla="*/ 0 w 12201250"/>
              <a:gd name="connsiteY0" fmla="*/ 0 h 6862352"/>
              <a:gd name="connsiteX1" fmla="*/ 11376796 w 12201250"/>
              <a:gd name="connsiteY1" fmla="*/ 0 h 6862352"/>
              <a:gd name="connsiteX2" fmla="*/ 12201249 w 12201250"/>
              <a:gd name="connsiteY2" fmla="*/ 824452 h 6862352"/>
              <a:gd name="connsiteX3" fmla="*/ 12201249 w 12201250"/>
              <a:gd name="connsiteY3" fmla="*/ 0 h 6862352"/>
              <a:gd name="connsiteX4" fmla="*/ 12201250 w 12201250"/>
              <a:gd name="connsiteY4" fmla="*/ 0 h 6862352"/>
              <a:gd name="connsiteX5" fmla="*/ 12201250 w 12201250"/>
              <a:gd name="connsiteY5" fmla="*/ 6862352 h 6862352"/>
              <a:gd name="connsiteX6" fmla="*/ 839512 w 12201250"/>
              <a:gd name="connsiteY6" fmla="*/ 6862352 h 6862352"/>
              <a:gd name="connsiteX7" fmla="*/ 9249 w 12201250"/>
              <a:gd name="connsiteY7" fmla="*/ 6032090 h 6862352"/>
              <a:gd name="connsiteX8" fmla="*/ 9249 w 12201250"/>
              <a:gd name="connsiteY8" fmla="*/ 6862352 h 6862352"/>
              <a:gd name="connsiteX9" fmla="*/ 0 w 12201250"/>
              <a:gd name="connsiteY9" fmla="*/ 6862352 h 686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1250" h="6862352">
                <a:moveTo>
                  <a:pt x="0" y="0"/>
                </a:moveTo>
                <a:lnTo>
                  <a:pt x="11376796" y="0"/>
                </a:lnTo>
                <a:lnTo>
                  <a:pt x="12201249" y="824452"/>
                </a:lnTo>
                <a:lnTo>
                  <a:pt x="12201249" y="0"/>
                </a:lnTo>
                <a:lnTo>
                  <a:pt x="12201250" y="0"/>
                </a:lnTo>
                <a:lnTo>
                  <a:pt x="12201250" y="6862352"/>
                </a:lnTo>
                <a:lnTo>
                  <a:pt x="839512" y="6862352"/>
                </a:lnTo>
                <a:lnTo>
                  <a:pt x="9249" y="6032090"/>
                </a:lnTo>
                <a:lnTo>
                  <a:pt x="9249" y="6862352"/>
                </a:lnTo>
                <a:lnTo>
                  <a:pt x="0" y="6862352"/>
                </a:lnTo>
                <a:close/>
              </a:path>
            </a:pathLst>
          </a:custGeom>
          <a:solidFill>
            <a:schemeClr val="tx1"/>
          </a:solidFill>
        </p:spPr>
        <p:txBody>
          <a:bodyPr wrap="square">
            <a:noAutofit/>
          </a:bodyPr>
          <a:lstStyle/>
          <a:p>
            <a:r>
              <a:rPr lang="en-US"/>
              <a:t>Click icon to add picture</a:t>
            </a:r>
            <a:endParaRPr lang="en-US" dirty="0"/>
          </a:p>
        </p:txBody>
      </p:sp>
      <p:sp>
        <p:nvSpPr>
          <p:cNvPr id="12" name="Text Placeholder 2">
            <a:extLst>
              <a:ext uri="{FF2B5EF4-FFF2-40B4-BE49-F238E27FC236}">
                <a16:creationId xmlns:a16="http://schemas.microsoft.com/office/drawing/2014/main" id="{63A7554C-2E3E-454F-9E07-C38195D4CF32}"/>
              </a:ext>
            </a:extLst>
          </p:cNvPr>
          <p:cNvSpPr>
            <a:spLocks noGrp="1"/>
          </p:cNvSpPr>
          <p:nvPr>
            <p:ph type="body" idx="13" hasCustomPrompt="1"/>
          </p:nvPr>
        </p:nvSpPr>
        <p:spPr>
          <a:xfrm>
            <a:off x="838200" y="4561873"/>
            <a:ext cx="10515600" cy="703135"/>
          </a:xfrm>
        </p:spPr>
        <p:txBody>
          <a:bodyPr lIns="91440" rIns="91440" anchor="ctr">
            <a:normAutofit/>
          </a:bodyPr>
          <a:lstStyle>
            <a:lvl1pPr marL="0" indent="0" algn="l">
              <a:lnSpc>
                <a:spcPct val="150000"/>
              </a:lnSpc>
              <a:buNone/>
              <a:defRPr sz="2400" b="1" i="0" cap="all" spc="600" baseline="0">
                <a:solidFill>
                  <a:schemeClr val="bg1"/>
                </a:solidFill>
                <a:latin typeface="MingLiU" panose="02020509000000000000" pitchFamily="49" charset="-120"/>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dirty="0">
                <a:latin typeface="Meiryo UI" panose="020B0604030504040204" pitchFamily="50" charset="-128"/>
                <a:ea typeface="Meiryo UI" panose="020B0604030504040204" pitchFamily="50" charset="-128"/>
              </a:rPr>
              <a:t>Subtitle</a:t>
            </a:r>
            <a:endParaRPr lang="ja-JP" altLang="en-US" dirty="0">
              <a:latin typeface="Meiryo UI" panose="020B0604030504040204" pitchFamily="50" charset="-128"/>
              <a:ea typeface="Meiryo UI" panose="020B0604030504040204" pitchFamily="50" charset="-128"/>
            </a:endParaRPr>
          </a:p>
        </p:txBody>
      </p:sp>
      <p:sp>
        <p:nvSpPr>
          <p:cNvPr id="18" name="Title 1">
            <a:extLst>
              <a:ext uri="{FF2B5EF4-FFF2-40B4-BE49-F238E27FC236}">
                <a16:creationId xmlns:a16="http://schemas.microsoft.com/office/drawing/2014/main" id="{E3ED0903-C4AC-F843-878E-D66CB7BFB0E9}"/>
              </a:ext>
            </a:extLst>
          </p:cNvPr>
          <p:cNvSpPr>
            <a:spLocks noGrp="1"/>
          </p:cNvSpPr>
          <p:nvPr>
            <p:ph type="title" hasCustomPrompt="1"/>
          </p:nvPr>
        </p:nvSpPr>
        <p:spPr>
          <a:xfrm>
            <a:off x="838200" y="2373294"/>
            <a:ext cx="7709488" cy="1927810"/>
          </a:xfrm>
        </p:spPr>
        <p:txBody>
          <a:bodyPr lIns="91440" rIns="91440">
            <a:noAutofit/>
          </a:bodyPr>
          <a:lstStyle>
            <a:lvl1pPr algn="l">
              <a:defRPr sz="13800" b="1" i="0" spc="150" baseline="0">
                <a:solidFill>
                  <a:schemeClr val="bg1"/>
                </a:solidFill>
                <a:latin typeface="MingLiU" panose="02020509000000000000" pitchFamily="49" charset="-120"/>
                <a:ea typeface="MingLiU" panose="02020509000000000000" pitchFamily="49" charset="-120"/>
              </a:defRPr>
            </a:lvl1pPr>
          </a:lstStyle>
          <a:p>
            <a:r>
              <a:rPr lang="en-US" dirty="0"/>
              <a:t>Title</a:t>
            </a:r>
          </a:p>
        </p:txBody>
      </p:sp>
      <p:sp>
        <p:nvSpPr>
          <p:cNvPr id="22" name="Right Triangle 21">
            <a:extLst>
              <a:ext uri="{FF2B5EF4-FFF2-40B4-BE49-F238E27FC236}">
                <a16:creationId xmlns:a16="http://schemas.microsoft.com/office/drawing/2014/main" id="{EF81B901-913B-5741-A4AC-B5819DACFCDF}"/>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Right Triangle 22">
            <a:extLst>
              <a:ext uri="{FF2B5EF4-FFF2-40B4-BE49-F238E27FC236}">
                <a16:creationId xmlns:a16="http://schemas.microsoft.com/office/drawing/2014/main" id="{8FDD99BC-FCD1-D541-9FE6-03E39F2856C6}"/>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Oval 22">
            <a:extLst>
              <a:ext uri="{FF2B5EF4-FFF2-40B4-BE49-F238E27FC236}">
                <a16:creationId xmlns:a16="http://schemas.microsoft.com/office/drawing/2014/main" id="{CA93CC85-EFC8-994A-9ADB-8DEE2579AAF9}"/>
              </a:ext>
            </a:extLst>
          </p:cNvPr>
          <p:cNvSpPr/>
          <p:nvPr userDrawn="1"/>
        </p:nvSpPr>
        <p:spPr>
          <a:xfrm rot="16200000" flipH="1">
            <a:off x="1668897" y="3522719"/>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743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551932-EED2-CB48-969B-F9308DFE265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
        <p:nvSpPr>
          <p:cNvPr id="51" name="Title 1">
            <a:extLst>
              <a:ext uri="{FF2B5EF4-FFF2-40B4-BE49-F238E27FC236}">
                <a16:creationId xmlns:a16="http://schemas.microsoft.com/office/drawing/2014/main" id="{ADEF5424-A6E0-A345-9A75-92E71E45923E}"/>
              </a:ext>
            </a:extLst>
          </p:cNvPr>
          <p:cNvSpPr>
            <a:spLocks noGrp="1"/>
          </p:cNvSpPr>
          <p:nvPr>
            <p:ph type="title"/>
          </p:nvPr>
        </p:nvSpPr>
        <p:spPr>
          <a:xfrm>
            <a:off x="830269" y="168721"/>
            <a:ext cx="10523531"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grpSp>
        <p:nvGrpSpPr>
          <p:cNvPr id="52" name="Group 51">
            <a:extLst>
              <a:ext uri="{FF2B5EF4-FFF2-40B4-BE49-F238E27FC236}">
                <a16:creationId xmlns:a16="http://schemas.microsoft.com/office/drawing/2014/main" id="{2D2069D9-A96F-DD4A-B6CB-C29449020E71}"/>
              </a:ext>
            </a:extLst>
          </p:cNvPr>
          <p:cNvGrpSpPr/>
          <p:nvPr userDrawn="1"/>
        </p:nvGrpSpPr>
        <p:grpSpPr>
          <a:xfrm>
            <a:off x="0" y="-10162"/>
            <a:ext cx="12192000" cy="6868162"/>
            <a:chOff x="0" y="-10162"/>
            <a:chExt cx="12192000" cy="6868162"/>
          </a:xfrm>
        </p:grpSpPr>
        <p:sp>
          <p:nvSpPr>
            <p:cNvPr id="53" name="Right Triangle 52">
              <a:extLst>
                <a:ext uri="{FF2B5EF4-FFF2-40B4-BE49-F238E27FC236}">
                  <a16:creationId xmlns:a16="http://schemas.microsoft.com/office/drawing/2014/main" id="{44CFA19C-5DA0-774B-AFF3-36921EACACDD}"/>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4" name="Right Triangle 53">
              <a:extLst>
                <a:ext uri="{FF2B5EF4-FFF2-40B4-BE49-F238E27FC236}">
                  <a16:creationId xmlns:a16="http://schemas.microsoft.com/office/drawing/2014/main" id="{D9F82FBA-46B0-A844-AE24-E839A52F2A42}"/>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cxnSp>
        <p:nvCxnSpPr>
          <p:cNvPr id="56" name="Straight Connector 55">
            <a:extLst>
              <a:ext uri="{FF2B5EF4-FFF2-40B4-BE49-F238E27FC236}">
                <a16:creationId xmlns:a16="http://schemas.microsoft.com/office/drawing/2014/main" id="{639370BE-395F-E946-A985-43E0B2F007A7}"/>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EC358B-2232-784F-B64F-E210A64AF153}"/>
              </a:ext>
            </a:extLst>
          </p:cNvPr>
          <p:cNvCxnSpPr>
            <a:cxnSpLocks/>
          </p:cNvCxnSpPr>
          <p:nvPr userDrawn="1"/>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8" name="Oval 22">
            <a:extLst>
              <a:ext uri="{FF2B5EF4-FFF2-40B4-BE49-F238E27FC236}">
                <a16:creationId xmlns:a16="http://schemas.microsoft.com/office/drawing/2014/main" id="{5C8304CD-638B-A244-8BB2-5827EFC0BE18}"/>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DFFD9DF-9E1C-4765-BCE6-B273DEE1F564}"/>
              </a:ext>
            </a:extLst>
          </p:cNvPr>
          <p:cNvSpPr>
            <a:spLocks noGrp="1"/>
          </p:cNvSpPr>
          <p:nvPr>
            <p:ph sz="quarter" idx="10"/>
          </p:nvPr>
        </p:nvSpPr>
        <p:spPr>
          <a:xfrm>
            <a:off x="830263" y="1266825"/>
            <a:ext cx="10531474"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242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5188DA-8D2D-EE45-B63B-68389D618B8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a:off x="12700" y="-4352"/>
            <a:ext cx="6618160" cy="6862352"/>
          </a:xfrm>
          <a:prstGeom prst="rect">
            <a:avLst/>
          </a:prstGeom>
        </p:spPr>
      </p:pic>
      <p:sp>
        <p:nvSpPr>
          <p:cNvPr id="6" name="Right Triangle 5">
            <a:extLst>
              <a:ext uri="{FF2B5EF4-FFF2-40B4-BE49-F238E27FC236}">
                <a16:creationId xmlns:a16="http://schemas.microsoft.com/office/drawing/2014/main" id="{49DD1090-E08C-414F-B909-F960029978CC}"/>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Title 1">
            <a:extLst>
              <a:ext uri="{FF2B5EF4-FFF2-40B4-BE49-F238E27FC236}">
                <a16:creationId xmlns:a16="http://schemas.microsoft.com/office/drawing/2014/main" id="{42AACF99-BFF2-EF4D-905B-698BF1366208}"/>
              </a:ext>
            </a:extLst>
          </p:cNvPr>
          <p:cNvSpPr>
            <a:spLocks noGrp="1"/>
          </p:cNvSpPr>
          <p:nvPr>
            <p:ph type="title"/>
          </p:nvPr>
        </p:nvSpPr>
        <p:spPr>
          <a:xfrm>
            <a:off x="830269" y="168721"/>
            <a:ext cx="4858575"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sp>
        <p:nvSpPr>
          <p:cNvPr id="20" name="Oval 22">
            <a:extLst>
              <a:ext uri="{FF2B5EF4-FFF2-40B4-BE49-F238E27FC236}">
                <a16:creationId xmlns:a16="http://schemas.microsoft.com/office/drawing/2014/main" id="{E86DEBE5-E80B-624F-85DC-B53B9841EF52}"/>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498330F-989F-C743-B682-3B45105A64F9}"/>
              </a:ext>
            </a:extLst>
          </p:cNvPr>
          <p:cNvSpPr/>
          <p:nvPr userDrawn="1"/>
        </p:nvSpPr>
        <p:spPr>
          <a:xfrm rot="10800000">
            <a:off x="5800596" y="-435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Picture Placeholder 10">
            <a:extLst>
              <a:ext uri="{FF2B5EF4-FFF2-40B4-BE49-F238E27FC236}">
                <a16:creationId xmlns:a16="http://schemas.microsoft.com/office/drawing/2014/main" id="{4BFA0C42-6D2A-FE45-B00F-C3FE723B69B9}"/>
              </a:ext>
            </a:extLst>
          </p:cNvPr>
          <p:cNvSpPr>
            <a:spLocks noGrp="1"/>
          </p:cNvSpPr>
          <p:nvPr>
            <p:ph type="pic" sz="quarter" idx="14"/>
          </p:nvPr>
        </p:nvSpPr>
        <p:spPr>
          <a:xfrm>
            <a:off x="6638925" y="-4352"/>
            <a:ext cx="5553075" cy="6862352"/>
          </a:xfrm>
          <a:solidFill>
            <a:schemeClr val="accent1"/>
          </a:solidFill>
        </p:spPr>
        <p:txBody>
          <a:bodyPr/>
          <a:lstStyle/>
          <a:p>
            <a:r>
              <a:rPr lang="en-US"/>
              <a:t>Click icon to add picture</a:t>
            </a:r>
            <a:endParaRPr lang="en-US" dirty="0"/>
          </a:p>
        </p:txBody>
      </p:sp>
      <p:cxnSp>
        <p:nvCxnSpPr>
          <p:cNvPr id="26" name="Straight Connector 25">
            <a:extLst>
              <a:ext uri="{FF2B5EF4-FFF2-40B4-BE49-F238E27FC236}">
                <a16:creationId xmlns:a16="http://schemas.microsoft.com/office/drawing/2014/main" id="{DD7A153A-DE47-5845-9FBA-5E84842262CB}"/>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0FEE8-FCFE-D34B-AC0A-D33499171CF5}"/>
              </a:ext>
            </a:extLst>
          </p:cNvPr>
          <p:cNvCxnSpPr>
            <a:cxnSpLocks/>
          </p:cNvCxnSpPr>
          <p:nvPr userDrawn="1"/>
        </p:nvCxnSpPr>
        <p:spPr>
          <a:xfrm>
            <a:off x="5235260"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F88E3020-67F3-4319-8D6D-AF959AE4492B}"/>
              </a:ext>
            </a:extLst>
          </p:cNvPr>
          <p:cNvSpPr>
            <a:spLocks noGrp="1"/>
          </p:cNvSpPr>
          <p:nvPr>
            <p:ph type="dt" sz="half" idx="15"/>
          </p:nvPr>
        </p:nvSpPr>
        <p:spPr/>
        <p:txBody>
          <a:bodyPr/>
          <a:lstStyle/>
          <a:p>
            <a:fld id="{81B73CA7-3CCD-504D-B97A-835A2330CDB2}" type="datetimeFigureOut">
              <a:rPr lang="en-US" smtClean="0"/>
              <a:pPr/>
              <a:t>7/12/2022</a:t>
            </a:fld>
            <a:endParaRPr lang="en-US" dirty="0"/>
          </a:p>
        </p:txBody>
      </p:sp>
      <p:sp>
        <p:nvSpPr>
          <p:cNvPr id="7" name="Footer Placeholder 6">
            <a:extLst>
              <a:ext uri="{FF2B5EF4-FFF2-40B4-BE49-F238E27FC236}">
                <a16:creationId xmlns:a16="http://schemas.microsoft.com/office/drawing/2014/main" id="{C8332DD3-414D-426E-BB83-A7CE934174B6}"/>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5DBA4D0A-04F7-406D-970F-851D89A87A95}"/>
              </a:ext>
            </a:extLst>
          </p:cNvPr>
          <p:cNvSpPr>
            <a:spLocks noGrp="1"/>
          </p:cNvSpPr>
          <p:nvPr>
            <p:ph type="sldNum" sz="quarter" idx="17"/>
          </p:nvPr>
        </p:nvSpPr>
        <p:spPr/>
        <p:txBody>
          <a:bodyPr/>
          <a:lstStyle/>
          <a:p>
            <a:fld id="{5831BA38-18F3-0A4D-A45F-13B53FF2DACC}" type="slidenum">
              <a:rPr lang="en-US" smtClean="0"/>
              <a:pPr/>
              <a:t>‹#›</a:t>
            </a:fld>
            <a:endParaRPr lang="en-US" dirty="0"/>
          </a:p>
        </p:txBody>
      </p:sp>
      <p:sp>
        <p:nvSpPr>
          <p:cNvPr id="11" name="Content Placeholder 10">
            <a:extLst>
              <a:ext uri="{FF2B5EF4-FFF2-40B4-BE49-F238E27FC236}">
                <a16:creationId xmlns:a16="http://schemas.microsoft.com/office/drawing/2014/main" id="{D68424A6-569A-4335-9863-0351A5FABE88}"/>
              </a:ext>
            </a:extLst>
          </p:cNvPr>
          <p:cNvSpPr>
            <a:spLocks noGrp="1"/>
          </p:cNvSpPr>
          <p:nvPr>
            <p:ph sz="quarter" idx="18"/>
          </p:nvPr>
        </p:nvSpPr>
        <p:spPr>
          <a:xfrm>
            <a:off x="830263" y="1266825"/>
            <a:ext cx="4858574"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0951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96E039-748A-D54A-ACAE-7A9C63FCAEB8}"/>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
        <p:nvSpPr>
          <p:cNvPr id="11" name="Title 1">
            <a:extLst>
              <a:ext uri="{FF2B5EF4-FFF2-40B4-BE49-F238E27FC236}">
                <a16:creationId xmlns:a16="http://schemas.microsoft.com/office/drawing/2014/main" id="{451E21C1-74BE-0348-B8AE-3174A9AAA08E}"/>
              </a:ext>
            </a:extLst>
          </p:cNvPr>
          <p:cNvSpPr>
            <a:spLocks noGrp="1"/>
          </p:cNvSpPr>
          <p:nvPr>
            <p:ph type="title"/>
          </p:nvPr>
        </p:nvSpPr>
        <p:spPr>
          <a:xfrm>
            <a:off x="830269" y="168721"/>
            <a:ext cx="10523531"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grpSp>
        <p:nvGrpSpPr>
          <p:cNvPr id="43" name="Group 42">
            <a:extLst>
              <a:ext uri="{FF2B5EF4-FFF2-40B4-BE49-F238E27FC236}">
                <a16:creationId xmlns:a16="http://schemas.microsoft.com/office/drawing/2014/main" id="{84FD6E85-A2E7-B84D-9400-6F8D1C6FF159}"/>
              </a:ext>
            </a:extLst>
          </p:cNvPr>
          <p:cNvGrpSpPr/>
          <p:nvPr userDrawn="1"/>
        </p:nvGrpSpPr>
        <p:grpSpPr>
          <a:xfrm>
            <a:off x="0" y="-10162"/>
            <a:ext cx="12192000" cy="6868162"/>
            <a:chOff x="0" y="-10162"/>
            <a:chExt cx="12192000" cy="6868162"/>
          </a:xfrm>
        </p:grpSpPr>
        <p:sp>
          <p:nvSpPr>
            <p:cNvPr id="10" name="Right Triangle 9">
              <a:extLst>
                <a:ext uri="{FF2B5EF4-FFF2-40B4-BE49-F238E27FC236}">
                  <a16:creationId xmlns:a16="http://schemas.microsoft.com/office/drawing/2014/main" id="{6912A38B-FDC5-1E4F-B0ED-145140947339}"/>
                </a:ext>
              </a:extLst>
            </p:cNvPr>
            <p:cNvSpPr/>
            <p:nvPr userDrawn="1"/>
          </p:nvSpPr>
          <p:spPr>
            <a:xfrm>
              <a:off x="0" y="6027738"/>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 name="Right Triangle 27">
              <a:extLst>
                <a:ext uri="{FF2B5EF4-FFF2-40B4-BE49-F238E27FC236}">
                  <a16:creationId xmlns:a16="http://schemas.microsoft.com/office/drawing/2014/main" id="{B5B0DCFE-7295-8740-9EC5-E9A681F21F94}"/>
                </a:ext>
              </a:extLst>
            </p:cNvPr>
            <p:cNvSpPr/>
            <p:nvPr userDrawn="1"/>
          </p:nvSpPr>
          <p:spPr>
            <a:xfrm rot="10800000">
              <a:off x="11361737" y="-10162"/>
              <a:ext cx="830263" cy="8302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20" name="Text Placeholder 2">
            <a:extLst>
              <a:ext uri="{FF2B5EF4-FFF2-40B4-BE49-F238E27FC236}">
                <a16:creationId xmlns:a16="http://schemas.microsoft.com/office/drawing/2014/main" id="{52918AA3-DC2E-CC41-95A6-C5757DE618D4}"/>
              </a:ext>
            </a:extLst>
          </p:cNvPr>
          <p:cNvSpPr>
            <a:spLocks noGrp="1"/>
          </p:cNvSpPr>
          <p:nvPr>
            <p:ph type="body" idx="1"/>
          </p:nvPr>
        </p:nvSpPr>
        <p:spPr>
          <a:xfrm>
            <a:off x="838201" y="1618714"/>
            <a:ext cx="4433046" cy="703135"/>
          </a:xfrm>
          <a:noFill/>
        </p:spPr>
        <p:txBody>
          <a:bodyPr lIns="91440" rIns="91440" anchor="ctr">
            <a:normAutofit/>
          </a:bodyPr>
          <a:lstStyle>
            <a:lvl1pPr marL="0" indent="0" algn="l">
              <a:lnSpc>
                <a:spcPct val="150000"/>
              </a:lnSpc>
              <a:buNone/>
              <a:defRPr sz="1800" b="1" i="0" cap="all" spc="150" baseline="0">
                <a:solidFill>
                  <a:schemeClr val="accent1"/>
                </a:solidFill>
                <a:latin typeface="+mj-lt"/>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BBF9C69D-A733-884F-BC4B-A4E97A9315C4}"/>
              </a:ext>
            </a:extLst>
          </p:cNvPr>
          <p:cNvSpPr>
            <a:spLocks noGrp="1"/>
          </p:cNvSpPr>
          <p:nvPr>
            <p:ph type="body" idx="11"/>
          </p:nvPr>
        </p:nvSpPr>
        <p:spPr>
          <a:xfrm>
            <a:off x="6932749" y="1618714"/>
            <a:ext cx="4433046" cy="703135"/>
          </a:xfrm>
          <a:noFill/>
        </p:spPr>
        <p:txBody>
          <a:bodyPr lIns="91440" rIns="91440" anchor="ctr">
            <a:normAutofit/>
          </a:bodyPr>
          <a:lstStyle>
            <a:lvl1pPr marL="0" indent="0" algn="l">
              <a:lnSpc>
                <a:spcPct val="150000"/>
              </a:lnSpc>
              <a:buNone/>
              <a:defRPr sz="1800" b="1" i="0" cap="all" spc="150" baseline="0">
                <a:solidFill>
                  <a:schemeClr val="accent1"/>
                </a:solidFill>
                <a:latin typeface="+mj-lt"/>
                <a:ea typeface="MingLiU"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Oval 22">
            <a:extLst>
              <a:ext uri="{FF2B5EF4-FFF2-40B4-BE49-F238E27FC236}">
                <a16:creationId xmlns:a16="http://schemas.microsoft.com/office/drawing/2014/main" id="{2077B7CC-D16D-C84E-AF69-2D082EDC5C8E}"/>
              </a:ext>
            </a:extLst>
          </p:cNvPr>
          <p:cNvSpPr/>
          <p:nvPr userDrawn="1"/>
        </p:nvSpPr>
        <p:spPr>
          <a:xfrm rot="16200000" flipH="1">
            <a:off x="1668897" y="74594"/>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a:extLst>
              <a:ext uri="{FF2B5EF4-FFF2-40B4-BE49-F238E27FC236}">
                <a16:creationId xmlns:a16="http://schemas.microsoft.com/office/drawing/2014/main" id="{9A65B340-D917-634F-AE17-87F536B21002}"/>
              </a:ext>
            </a:extLst>
          </p:cNvPr>
          <p:cNvCxnSpPr>
            <a:cxnSpLocks/>
          </p:cNvCxnSpPr>
          <p:nvPr userDrawn="1"/>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EA4411-3DF4-5E42-A781-3F59BBBD00F9}"/>
              </a:ext>
            </a:extLst>
          </p:cNvPr>
          <p:cNvCxnSpPr>
            <a:cxnSpLocks/>
          </p:cNvCxnSpPr>
          <p:nvPr userDrawn="1"/>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3EFD6CC-AFA8-4227-B3F1-27845AE5BE28}"/>
              </a:ext>
            </a:extLst>
          </p:cNvPr>
          <p:cNvSpPr>
            <a:spLocks noGrp="1"/>
          </p:cNvSpPr>
          <p:nvPr>
            <p:ph type="dt" sz="half" idx="12"/>
          </p:nvPr>
        </p:nvSpPr>
        <p:spPr/>
        <p:txBody>
          <a:bodyPr/>
          <a:lstStyle/>
          <a:p>
            <a:fld id="{81B73CA7-3CCD-504D-B97A-835A2330CDB2}" type="datetimeFigureOut">
              <a:rPr lang="en-US" smtClean="0"/>
              <a:pPr/>
              <a:t>7/12/2022</a:t>
            </a:fld>
            <a:endParaRPr lang="en-US" dirty="0"/>
          </a:p>
        </p:txBody>
      </p:sp>
      <p:sp>
        <p:nvSpPr>
          <p:cNvPr id="3" name="Footer Placeholder 2">
            <a:extLst>
              <a:ext uri="{FF2B5EF4-FFF2-40B4-BE49-F238E27FC236}">
                <a16:creationId xmlns:a16="http://schemas.microsoft.com/office/drawing/2014/main" id="{E5000E12-D3DD-4E44-BAEC-A48DBC4D50B5}"/>
              </a:ext>
            </a:extLst>
          </p:cNvPr>
          <p:cNvSpPr>
            <a:spLocks noGrp="1"/>
          </p:cNvSpPr>
          <p:nvPr>
            <p:ph type="ftr"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92587F0E-3488-4890-9BD2-AF49A732987B}"/>
              </a:ext>
            </a:extLst>
          </p:cNvPr>
          <p:cNvSpPr>
            <a:spLocks noGrp="1"/>
          </p:cNvSpPr>
          <p:nvPr>
            <p:ph type="sldNum" sz="quarter" idx="14"/>
          </p:nvPr>
        </p:nvSpPr>
        <p:spPr/>
        <p:txBody>
          <a:bodyPr/>
          <a:lstStyle/>
          <a:p>
            <a:fld id="{5831BA38-18F3-0A4D-A45F-13B53FF2DACC}" type="slidenum">
              <a:rPr lang="en-US" smtClean="0"/>
              <a:pPr/>
              <a:t>‹#›</a:t>
            </a:fld>
            <a:endParaRPr lang="en-US" dirty="0"/>
          </a:p>
        </p:txBody>
      </p:sp>
      <p:sp>
        <p:nvSpPr>
          <p:cNvPr id="6" name="Content Placeholder 5">
            <a:extLst>
              <a:ext uri="{FF2B5EF4-FFF2-40B4-BE49-F238E27FC236}">
                <a16:creationId xmlns:a16="http://schemas.microsoft.com/office/drawing/2014/main" id="{EC26D3AA-2705-4636-BFEE-C89371FC519B}"/>
              </a:ext>
            </a:extLst>
          </p:cNvPr>
          <p:cNvSpPr>
            <a:spLocks noGrp="1"/>
          </p:cNvSpPr>
          <p:nvPr>
            <p:ph sz="quarter" idx="15"/>
          </p:nvPr>
        </p:nvSpPr>
        <p:spPr>
          <a:xfrm>
            <a:off x="830263" y="2474913"/>
            <a:ext cx="4434840" cy="3094037"/>
          </a:xfrm>
        </p:spPr>
        <p:txBody>
          <a:bodyPr/>
          <a:lstStyle>
            <a:lvl2pPr>
              <a:spcBef>
                <a:spcPts val="600"/>
              </a:spcBef>
              <a:defRPr/>
            </a:lvl2pPr>
          </a:lstStyle>
          <a:p>
            <a:pPr lvl="0"/>
            <a:r>
              <a:rPr lang="en-US"/>
              <a:t>Click to edit Master text styles</a:t>
            </a:r>
          </a:p>
          <a:p>
            <a:pPr lvl="1"/>
            <a:r>
              <a:rPr lang="en-US"/>
              <a:t>Second level</a:t>
            </a:r>
          </a:p>
        </p:txBody>
      </p:sp>
      <p:sp>
        <p:nvSpPr>
          <p:cNvPr id="23" name="Content Placeholder 5">
            <a:extLst>
              <a:ext uri="{FF2B5EF4-FFF2-40B4-BE49-F238E27FC236}">
                <a16:creationId xmlns:a16="http://schemas.microsoft.com/office/drawing/2014/main" id="{F758E678-4B0C-4E7A-94BE-1006B5814E93}"/>
              </a:ext>
            </a:extLst>
          </p:cNvPr>
          <p:cNvSpPr>
            <a:spLocks noGrp="1"/>
          </p:cNvSpPr>
          <p:nvPr>
            <p:ph sz="quarter" idx="16"/>
          </p:nvPr>
        </p:nvSpPr>
        <p:spPr>
          <a:xfrm>
            <a:off x="6932748" y="2474913"/>
            <a:ext cx="4434840" cy="3094037"/>
          </a:xfrm>
        </p:spPr>
        <p:txBody>
          <a:bodyPr/>
          <a:lstStyle>
            <a:lvl2pPr>
              <a:spcBef>
                <a:spcPts val="600"/>
              </a:spcBef>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5163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A19413-A8E7-ED4F-88DE-08A12997A0F3}"/>
              </a:ext>
            </a:extLst>
          </p:cNvPr>
          <p:cNvSpPr>
            <a:spLocks noGrp="1"/>
          </p:cNvSpPr>
          <p:nvPr>
            <p:ph type="pic" sz="quarter" idx="15"/>
          </p:nvPr>
        </p:nvSpPr>
        <p:spPr>
          <a:xfrm>
            <a:off x="0" y="-4763"/>
            <a:ext cx="12179300" cy="6862763"/>
          </a:xfrm>
          <a:solidFill>
            <a:schemeClr val="accent1"/>
          </a:solidFill>
        </p:spPr>
        <p:txBody>
          <a:bodyPr/>
          <a:lstStyle/>
          <a:p>
            <a:r>
              <a:rPr lang="en-US"/>
              <a:t>Click icon to add picture</a:t>
            </a:r>
            <a:endParaRPr lang="en-US" dirty="0"/>
          </a:p>
        </p:txBody>
      </p:sp>
      <p:sp>
        <p:nvSpPr>
          <p:cNvPr id="19" name="Title 1">
            <a:extLst>
              <a:ext uri="{FF2B5EF4-FFF2-40B4-BE49-F238E27FC236}">
                <a16:creationId xmlns:a16="http://schemas.microsoft.com/office/drawing/2014/main" id="{42AACF99-BFF2-EF4D-905B-698BF1366208}"/>
              </a:ext>
            </a:extLst>
          </p:cNvPr>
          <p:cNvSpPr>
            <a:spLocks noGrp="1"/>
          </p:cNvSpPr>
          <p:nvPr>
            <p:ph type="title"/>
          </p:nvPr>
        </p:nvSpPr>
        <p:spPr>
          <a:xfrm>
            <a:off x="5312215" y="2432458"/>
            <a:ext cx="6044503" cy="583800"/>
          </a:xfrm>
        </p:spPr>
        <p:txBody>
          <a:bodyPr lIns="91440" rIns="91440">
            <a:noAutofit/>
          </a:bodyPr>
          <a:lstStyle>
            <a:lvl1pPr>
              <a:defRPr sz="2400" b="1" i="0" spc="150" baseline="0">
                <a:solidFill>
                  <a:schemeClr val="bg1"/>
                </a:solidFill>
                <a:latin typeface="+mj-lt"/>
                <a:ea typeface="MingLiU" panose="02020509000000000000" pitchFamily="49" charset="-120"/>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BA933BB6-76EF-4E91-AEF1-BE67D60ED86C}"/>
              </a:ext>
            </a:extLst>
          </p:cNvPr>
          <p:cNvSpPr>
            <a:spLocks noGrp="1"/>
          </p:cNvSpPr>
          <p:nvPr>
            <p:ph sz="quarter" idx="16"/>
          </p:nvPr>
        </p:nvSpPr>
        <p:spPr>
          <a:xfrm>
            <a:off x="5311775" y="3530600"/>
            <a:ext cx="6044943" cy="282575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22201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EB4B-30F5-5541-B2A0-6BD04D0109C9}"/>
              </a:ext>
            </a:extLst>
          </p:cNvPr>
          <p:cNvSpPr>
            <a:spLocks noGrp="1"/>
          </p:cNvSpPr>
          <p:nvPr>
            <p:ph type="dt" sz="half" idx="10"/>
          </p:nvPr>
        </p:nvSpPr>
        <p:spPr/>
        <p:txBody>
          <a:bodyPr/>
          <a:lstStyle/>
          <a:p>
            <a:fld id="{906A8E3A-8DBF-0542-BC99-444DCA0CC2C2}" type="datetimeFigureOut">
              <a:rPr lang="en-US" smtClean="0"/>
              <a:t>7/12/2022</a:t>
            </a:fld>
            <a:endParaRPr lang="en-US" dirty="0"/>
          </a:p>
        </p:txBody>
      </p:sp>
      <p:sp>
        <p:nvSpPr>
          <p:cNvPr id="3" name="Footer Placeholder 2">
            <a:extLst>
              <a:ext uri="{FF2B5EF4-FFF2-40B4-BE49-F238E27FC236}">
                <a16:creationId xmlns:a16="http://schemas.microsoft.com/office/drawing/2014/main" id="{72D97956-7D4F-5346-B8DD-3653B600E6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5AB29D-BA7D-E743-8CA0-6953FF72B2BC}"/>
              </a:ext>
            </a:extLst>
          </p:cNvPr>
          <p:cNvSpPr>
            <a:spLocks noGrp="1"/>
          </p:cNvSpPr>
          <p:nvPr>
            <p:ph type="sldNum" sz="quarter" idx="12"/>
          </p:nvPr>
        </p:nvSpPr>
        <p:spPr/>
        <p:txBody>
          <a:bodyPr/>
          <a:lstStyle/>
          <a:p>
            <a:fld id="{A693002F-D6EA-CF48-8F44-2316036B2B87}" type="slidenum">
              <a:rPr lang="en-US" smtClean="0"/>
              <a:t>‹#›</a:t>
            </a:fld>
            <a:endParaRPr lang="en-US" dirty="0"/>
          </a:p>
        </p:txBody>
      </p:sp>
      <p:pic>
        <p:nvPicPr>
          <p:cNvPr id="5" name="Picture 4">
            <a:extLst>
              <a:ext uri="{FF2B5EF4-FFF2-40B4-BE49-F238E27FC236}">
                <a16:creationId xmlns:a16="http://schemas.microsoft.com/office/drawing/2014/main" id="{05A03656-1F6D-D044-B015-1B4DAD3A56BE}"/>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r="-2"/>
          <a:stretch/>
        </p:blipFill>
        <p:spPr>
          <a:xfrm>
            <a:off x="12700" y="-4352"/>
            <a:ext cx="12179300" cy="6862352"/>
          </a:xfrm>
          <a:prstGeom prst="rect">
            <a:avLst/>
          </a:prstGeom>
        </p:spPr>
      </p:pic>
    </p:spTree>
    <p:extLst>
      <p:ext uri="{BB962C8B-B14F-4D97-AF65-F5344CB8AC3E}">
        <p14:creationId xmlns:p14="http://schemas.microsoft.com/office/powerpoint/2010/main" val="41102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1673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78734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D48F80-1562-4C4E-887A-B3EB2024C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045F5A-B343-9140-888A-F4A0F3DAE3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2865FBC-5324-6640-AB2B-F303AA276FA5}"/>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800">
                <a:solidFill>
                  <a:schemeClr val="bg1"/>
                </a:solidFill>
              </a:defRPr>
            </a:lvl1pPr>
          </a:lstStyle>
          <a:p>
            <a:fld id="{81B73CA7-3CCD-504D-B97A-835A2330CDB2}" type="datetimeFigureOut">
              <a:rPr lang="en-US" smtClean="0"/>
              <a:pPr/>
              <a:t>7/12/2022</a:t>
            </a:fld>
            <a:endParaRPr lang="en-US" dirty="0"/>
          </a:p>
        </p:txBody>
      </p:sp>
      <p:sp>
        <p:nvSpPr>
          <p:cNvPr id="5" name="Footer Placeholder 4">
            <a:extLst>
              <a:ext uri="{FF2B5EF4-FFF2-40B4-BE49-F238E27FC236}">
                <a16:creationId xmlns:a16="http://schemas.microsoft.com/office/drawing/2014/main" id="{567050E5-FDBF-7C4A-8BB3-B44C2CEBA89A}"/>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8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DC1BFAD-CCAB-D24E-B7A6-4B9D514D05A3}"/>
              </a:ext>
            </a:extLst>
          </p:cNvPr>
          <p:cNvSpPr>
            <a:spLocks noGrp="1"/>
          </p:cNvSpPr>
          <p:nvPr>
            <p:ph type="sldNum" sz="quarter" idx="4"/>
          </p:nvPr>
        </p:nvSpPr>
        <p:spPr>
          <a:xfrm>
            <a:off x="8610600" y="6492875"/>
            <a:ext cx="2743200" cy="228600"/>
          </a:xfrm>
          <a:prstGeom prst="rect">
            <a:avLst/>
          </a:prstGeom>
        </p:spPr>
        <p:txBody>
          <a:bodyPr vert="horz" lIns="91440" tIns="45720" rIns="91440" bIns="45720" rtlCol="0" anchor="ctr"/>
          <a:lstStyle>
            <a:lvl1pPr algn="r">
              <a:defRPr sz="800">
                <a:solidFill>
                  <a:schemeClr val="bg1"/>
                </a:solidFill>
              </a:defRPr>
            </a:lvl1pPr>
          </a:lstStyle>
          <a:p>
            <a:fld id="{5831BA38-18F3-0A4D-A45F-13B53FF2DACC}" type="slidenum">
              <a:rPr lang="en-US" smtClean="0"/>
              <a:pPr/>
              <a:t>‹#›</a:t>
            </a:fld>
            <a:endParaRPr lang="en-US" dirty="0"/>
          </a:p>
        </p:txBody>
      </p:sp>
    </p:spTree>
    <p:extLst>
      <p:ext uri="{BB962C8B-B14F-4D97-AF65-F5344CB8AC3E}">
        <p14:creationId xmlns:p14="http://schemas.microsoft.com/office/powerpoint/2010/main" val="226516204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11" r:id="rId3"/>
    <p:sldLayoutId id="2147483710" r:id="rId4"/>
    <p:sldLayoutId id="2147483714" r:id="rId5"/>
    <p:sldLayoutId id="2147483715" r:id="rId6"/>
    <p:sldLayoutId id="2147483716" r:id="rId7"/>
    <p:sldLayoutId id="2147483717" r:id="rId8"/>
  </p:sldLayoutIdLst>
  <p:txStyles>
    <p:titleStyle>
      <a:lvl1pPr algn="l" defTabSz="914400" rtl="0" eaLnBrk="1" latinLnBrk="0" hangingPunct="1">
        <a:lnSpc>
          <a:spcPct val="90000"/>
        </a:lnSpc>
        <a:spcBef>
          <a:spcPct val="0"/>
        </a:spcBef>
        <a:buNone/>
        <a:defRPr sz="2400" b="1" kern="1200" spc="150" baseline="0">
          <a:solidFill>
            <a:schemeClr val="bg1"/>
          </a:solidFill>
          <a:latin typeface="+mj-lt"/>
          <a:ea typeface="MingLiU" panose="02020509000000000000" pitchFamily="49" charset="-120"/>
          <a:cs typeface="+mj-cs"/>
        </a:defRPr>
      </a:lvl1pPr>
    </p:titleStyle>
    <p:bodyStyle>
      <a:lvl1pPr marL="2286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1pPr>
      <a:lvl2pPr marL="6858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2pPr>
      <a:lvl3pPr marL="11430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3pPr>
      <a:lvl4pPr marL="16002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4pPr>
      <a:lvl5pPr marL="2057400" indent="-228600" algn="l" defTabSz="914400" rtl="0" eaLnBrk="1" latinLnBrk="0" hangingPunct="1">
        <a:lnSpc>
          <a:spcPct val="150000"/>
        </a:lnSpc>
        <a:spcBef>
          <a:spcPts val="1500"/>
        </a:spcBef>
        <a:buClr>
          <a:schemeClr val="accent1"/>
        </a:buClr>
        <a:buFont typeface="Arial" panose="020B0604020202020204" pitchFamily="34" charset="0"/>
        <a:buChar char="•"/>
        <a:defRPr sz="1500" kern="1200" spc="1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tif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hyperlink" Target="https://www.dropbox.com/s/ct2gm9szjfzo6k3/9-11_Prophecy100-C-432MHz.mp3?dl=0"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cJK0Uvr-T7o"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http://biblemusic.liv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FB64E80-675E-6A4A-AF41-D8DE47B3CFE5}"/>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alphaModFix amt="62000"/>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a:fillRect/>
          </a:stretch>
        </p:blipFill>
        <p:spPr>
          <a:xfrm>
            <a:off x="-9249" y="-4352"/>
            <a:ext cx="12201250" cy="6862352"/>
          </a:xfrm>
        </p:spPr>
      </p:pic>
      <p:pic>
        <p:nvPicPr>
          <p:cNvPr id="13" name="Picture Placeholder 8">
            <a:extLst>
              <a:ext uri="{FF2B5EF4-FFF2-40B4-BE49-F238E27FC236}">
                <a16:creationId xmlns:a16="http://schemas.microsoft.com/office/drawing/2014/main" id="{4D6F1B91-622D-D14D-A2EE-5B2A56BAC075}"/>
              </a:ext>
              <a:ext uri="{C183D7F6-B498-43B3-948B-1728B52AA6E4}">
                <adec:decorative xmlns:adec="http://schemas.microsoft.com/office/drawing/2017/decorative" val="1"/>
              </a:ext>
            </a:extLst>
          </p:cNvPr>
          <p:cNvPicPr>
            <a:picLocks noChangeAspect="1"/>
          </p:cNvPicPr>
          <p:nvPr/>
        </p:nvPicPr>
        <p:blipFill rotWithShape="1">
          <a:blip r:embed="rId5" cstate="screen">
            <a:alphaModFix amt="10000"/>
            <a:extLst>
              <a:ext uri="{28A0092B-C50C-407E-A947-70E740481C1C}">
                <a14:useLocalDpi xmlns:a14="http://schemas.microsoft.com/office/drawing/2010/main"/>
              </a:ext>
            </a:extLst>
          </a:blip>
          <a:srcRect/>
          <a:stretch/>
        </p:blipFill>
        <p:spPr>
          <a:xfrm>
            <a:off x="3090" y="8153"/>
            <a:ext cx="12201250" cy="6862352"/>
          </a:xfrm>
          <a:custGeom>
            <a:avLst/>
            <a:gdLst>
              <a:gd name="connsiteX0" fmla="*/ 0 w 12201250"/>
              <a:gd name="connsiteY0" fmla="*/ 0 h 6862352"/>
              <a:gd name="connsiteX1" fmla="*/ 11376796 w 12201250"/>
              <a:gd name="connsiteY1" fmla="*/ 0 h 6862352"/>
              <a:gd name="connsiteX2" fmla="*/ 12201249 w 12201250"/>
              <a:gd name="connsiteY2" fmla="*/ 824452 h 6862352"/>
              <a:gd name="connsiteX3" fmla="*/ 12201249 w 12201250"/>
              <a:gd name="connsiteY3" fmla="*/ 0 h 6862352"/>
              <a:gd name="connsiteX4" fmla="*/ 12201250 w 12201250"/>
              <a:gd name="connsiteY4" fmla="*/ 0 h 6862352"/>
              <a:gd name="connsiteX5" fmla="*/ 12201250 w 12201250"/>
              <a:gd name="connsiteY5" fmla="*/ 6862352 h 6862352"/>
              <a:gd name="connsiteX6" fmla="*/ 839512 w 12201250"/>
              <a:gd name="connsiteY6" fmla="*/ 6862352 h 6862352"/>
              <a:gd name="connsiteX7" fmla="*/ 9249 w 12201250"/>
              <a:gd name="connsiteY7" fmla="*/ 6032090 h 6862352"/>
              <a:gd name="connsiteX8" fmla="*/ 9249 w 12201250"/>
              <a:gd name="connsiteY8" fmla="*/ 6862352 h 6862352"/>
              <a:gd name="connsiteX9" fmla="*/ 0 w 12201250"/>
              <a:gd name="connsiteY9" fmla="*/ 6862352 h 686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1250" h="6862352">
                <a:moveTo>
                  <a:pt x="0" y="0"/>
                </a:moveTo>
                <a:lnTo>
                  <a:pt x="11376796" y="0"/>
                </a:lnTo>
                <a:lnTo>
                  <a:pt x="12201249" y="824452"/>
                </a:lnTo>
                <a:lnTo>
                  <a:pt x="12201249" y="0"/>
                </a:lnTo>
                <a:lnTo>
                  <a:pt x="12201250" y="0"/>
                </a:lnTo>
                <a:lnTo>
                  <a:pt x="12201250" y="6862352"/>
                </a:lnTo>
                <a:lnTo>
                  <a:pt x="839512" y="6862352"/>
                </a:lnTo>
                <a:lnTo>
                  <a:pt x="9249" y="6032090"/>
                </a:lnTo>
                <a:lnTo>
                  <a:pt x="9249" y="6862352"/>
                </a:lnTo>
                <a:lnTo>
                  <a:pt x="0" y="6862352"/>
                </a:lnTo>
                <a:close/>
              </a:path>
            </a:pathLst>
          </a:custGeom>
          <a:noFill/>
        </p:spPr>
      </p:pic>
      <p:sp>
        <p:nvSpPr>
          <p:cNvPr id="23" name="Text Placeholder 22">
            <a:extLst>
              <a:ext uri="{FF2B5EF4-FFF2-40B4-BE49-F238E27FC236}">
                <a16:creationId xmlns:a16="http://schemas.microsoft.com/office/drawing/2014/main" id="{2B499F37-632F-694F-948A-C7A79D753D0C}"/>
              </a:ext>
            </a:extLst>
          </p:cNvPr>
          <p:cNvSpPr>
            <a:spLocks noGrp="1"/>
          </p:cNvSpPr>
          <p:nvPr>
            <p:ph type="body" idx="13"/>
          </p:nvPr>
        </p:nvSpPr>
        <p:spPr/>
        <p:txBody>
          <a:bodyPr/>
          <a:lstStyle/>
          <a:p>
            <a:r>
              <a:rPr lang="en-US" altLang="ja-JP" dirty="0"/>
              <a:t>Part III</a:t>
            </a:r>
            <a:endParaRPr lang="ja-JP" altLang="en-US" dirty="0"/>
          </a:p>
        </p:txBody>
      </p:sp>
      <p:sp>
        <p:nvSpPr>
          <p:cNvPr id="22" name="Title 21">
            <a:extLst>
              <a:ext uri="{FF2B5EF4-FFF2-40B4-BE49-F238E27FC236}">
                <a16:creationId xmlns:a16="http://schemas.microsoft.com/office/drawing/2014/main" id="{DE2D9A8A-5247-6D44-AA02-758207AE1A11}"/>
              </a:ext>
            </a:extLst>
          </p:cNvPr>
          <p:cNvSpPr>
            <a:spLocks noGrp="1"/>
          </p:cNvSpPr>
          <p:nvPr>
            <p:ph type="title"/>
          </p:nvPr>
        </p:nvSpPr>
        <p:spPr>
          <a:xfrm>
            <a:off x="838200" y="195309"/>
            <a:ext cx="7709488" cy="4105795"/>
          </a:xfrm>
        </p:spPr>
        <p:txBody>
          <a:bodyPr/>
          <a:lstStyle/>
          <a:p>
            <a:r>
              <a:rPr lang="en-US" sz="8000" dirty="0"/>
              <a:t>The Second Horse of the Apocalypse - Inflation</a:t>
            </a:r>
          </a:p>
        </p:txBody>
      </p:sp>
      <p:cxnSp>
        <p:nvCxnSpPr>
          <p:cNvPr id="24" name="Straight Connector 23">
            <a:extLst>
              <a:ext uri="{FF2B5EF4-FFF2-40B4-BE49-F238E27FC236}">
                <a16:creationId xmlns:a16="http://schemas.microsoft.com/office/drawing/2014/main" id="{B9B1A04B-6BC3-D643-85AB-06635BAA9D6C}"/>
              </a:ext>
              <a:ext uri="{C183D7F6-B498-43B3-948B-1728B52AA6E4}">
                <adec:decorative xmlns:adec="http://schemas.microsoft.com/office/drawing/2017/decorative" val="1"/>
              </a:ext>
            </a:extLst>
          </p:cNvPr>
          <p:cNvCxnSpPr>
            <a:cxnSpLocks/>
          </p:cNvCxnSpPr>
          <p:nvPr/>
        </p:nvCxnSpPr>
        <p:spPr>
          <a:xfrm>
            <a:off x="-9250" y="54010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A6FEDB-5D57-B342-8D7B-927F5879847D}"/>
              </a:ext>
              <a:ext uri="{C183D7F6-B498-43B3-948B-1728B52AA6E4}">
                <adec:decorative xmlns:adec="http://schemas.microsoft.com/office/drawing/2017/decorative" val="1"/>
              </a:ext>
            </a:extLst>
          </p:cNvPr>
          <p:cNvCxnSpPr>
            <a:cxnSpLocks/>
          </p:cNvCxnSpPr>
          <p:nvPr/>
        </p:nvCxnSpPr>
        <p:spPr>
          <a:xfrm>
            <a:off x="10801316" y="-26353"/>
            <a:ext cx="1395599" cy="144141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Oval 22">
            <a:extLst>
              <a:ext uri="{FF2B5EF4-FFF2-40B4-BE49-F238E27FC236}">
                <a16:creationId xmlns:a16="http://schemas.microsoft.com/office/drawing/2014/main" id="{07285DAF-4CC1-E142-B7FA-4D3950873771}"/>
              </a:ext>
              <a:ext uri="{C183D7F6-B498-43B3-948B-1728B52AA6E4}">
                <adec:decorative xmlns:adec="http://schemas.microsoft.com/office/drawing/2017/decorative" val="1"/>
              </a:ext>
            </a:extLst>
          </p:cNvPr>
          <p:cNvSpPr/>
          <p:nvPr/>
        </p:nvSpPr>
        <p:spPr>
          <a:xfrm rot="16200000" flipH="1">
            <a:off x="1668897" y="3522719"/>
            <a:ext cx="208460" cy="1869849"/>
          </a:xfrm>
          <a:prstGeom prst="rect">
            <a:avLst/>
          </a:prstGeom>
          <a:gradFill>
            <a:gsLst>
              <a:gs pos="0">
                <a:schemeClr val="accent1"/>
              </a:gs>
              <a:gs pos="99000">
                <a:schemeClr val="accent1">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8701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err="1"/>
              <a:t>WhiteStone</a:t>
            </a:r>
            <a:r>
              <a:rPr lang="en-US" sz="3600" dirty="0"/>
              <a:t> Foundation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5"/>
            <a:ext cx="10932650" cy="4495800"/>
          </a:xfrm>
        </p:spPr>
        <p:txBody>
          <a:bodyPr>
            <a:normAutofit/>
          </a:bodyPr>
          <a:lstStyle/>
          <a:p>
            <a:r>
              <a:rPr lang="en-US" sz="2400" spc="0" dirty="0"/>
              <a:t>In anticipation of a trip to Heavener, Oklahoma later this summer, we did some more experimentation with our Bible Music Project</a:t>
            </a:r>
            <a:r>
              <a:rPr lang="en-US" sz="2000" spc="0" dirty="0"/>
              <a:t>. </a:t>
            </a:r>
          </a:p>
          <a:p>
            <a:pPr lvl="1">
              <a:lnSpc>
                <a:spcPct val="100000"/>
              </a:lnSpc>
            </a:pPr>
            <a:r>
              <a:rPr lang="en-US" sz="2000" spc="0" dirty="0"/>
              <a:t>Tonight, we will release for the first time, the </a:t>
            </a:r>
            <a:r>
              <a:rPr lang="en-US" sz="2000" spc="0" dirty="0">
                <a:hlinkClick r:id="rId2"/>
              </a:rPr>
              <a:t>Bible Music for Isaiah 9:8 – 13:22</a:t>
            </a:r>
            <a:r>
              <a:rPr lang="en-US" sz="2000" spc="0" dirty="0"/>
              <a:t>.</a:t>
            </a:r>
          </a:p>
          <a:p>
            <a:pPr lvl="1">
              <a:lnSpc>
                <a:spcPct val="100000"/>
              </a:lnSpc>
            </a:pPr>
            <a:r>
              <a:rPr lang="en-US" sz="2000" spc="0" dirty="0"/>
              <a:t>As we do additional research, we will post additional scriptures.</a:t>
            </a:r>
            <a:endParaRPr lang="en-US" sz="2000" dirty="0"/>
          </a:p>
        </p:txBody>
      </p:sp>
    </p:spTree>
    <p:extLst>
      <p:ext uri="{BB962C8B-B14F-4D97-AF65-F5344CB8AC3E}">
        <p14:creationId xmlns:p14="http://schemas.microsoft.com/office/powerpoint/2010/main" val="2679722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72F3D4-342E-77CB-AFDA-F7922472C7F7}"/>
              </a:ext>
            </a:extLst>
          </p:cNvPr>
          <p:cNvSpPr>
            <a:spLocks noGrp="1"/>
          </p:cNvSpPr>
          <p:nvPr>
            <p:ph type="body" idx="13"/>
          </p:nvPr>
        </p:nvSpPr>
        <p:spPr/>
        <p:txBody>
          <a:bodyPr/>
          <a:lstStyle/>
          <a:p>
            <a:r>
              <a:rPr lang="en-US" dirty="0"/>
              <a:t>Part II</a:t>
            </a:r>
          </a:p>
        </p:txBody>
      </p:sp>
      <p:sp>
        <p:nvSpPr>
          <p:cNvPr id="4" name="Title 3">
            <a:extLst>
              <a:ext uri="{FF2B5EF4-FFF2-40B4-BE49-F238E27FC236}">
                <a16:creationId xmlns:a16="http://schemas.microsoft.com/office/drawing/2014/main" id="{C22B8CC3-CA47-6853-ECFA-F12C98237BCA}"/>
              </a:ext>
            </a:extLst>
          </p:cNvPr>
          <p:cNvSpPr>
            <a:spLocks noGrp="1"/>
          </p:cNvSpPr>
          <p:nvPr>
            <p:ph type="title"/>
          </p:nvPr>
        </p:nvSpPr>
        <p:spPr>
          <a:xfrm>
            <a:off x="838199" y="2373294"/>
            <a:ext cx="8882849" cy="1927810"/>
          </a:xfrm>
        </p:spPr>
        <p:txBody>
          <a:bodyPr/>
          <a:lstStyle/>
          <a:p>
            <a:r>
              <a:rPr lang="en-US" dirty="0"/>
              <a:t>Inflation</a:t>
            </a:r>
          </a:p>
        </p:txBody>
      </p:sp>
    </p:spTree>
    <p:extLst>
      <p:ext uri="{BB962C8B-B14F-4D97-AF65-F5344CB8AC3E}">
        <p14:creationId xmlns:p14="http://schemas.microsoft.com/office/powerpoint/2010/main" val="211860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a:t>Deflation and the Great Depression</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p:txBody>
          <a:bodyPr>
            <a:normAutofit lnSpcReduction="10000"/>
          </a:bodyPr>
          <a:lstStyle/>
          <a:p>
            <a:r>
              <a:rPr lang="en-US" sz="2400" spc="0" dirty="0"/>
              <a:t>When the Great Depression hit in the 1930s, commodity prices started to fall as demand for grains and oil plummeted. Many farmers lost their farms and many others struggled to keep their farms solvent.</a:t>
            </a:r>
          </a:p>
          <a:p>
            <a:r>
              <a:rPr lang="en-US" sz="2400" dirty="0"/>
              <a:t>Nationwide credit tightened, causing many companies lose their access to the credit needed to maintain their operations. When they could not obtain loans, they shut down their companies, laying off thousands of people.</a:t>
            </a:r>
          </a:p>
        </p:txBody>
      </p:sp>
    </p:spTree>
    <p:extLst>
      <p:ext uri="{BB962C8B-B14F-4D97-AF65-F5344CB8AC3E}">
        <p14:creationId xmlns:p14="http://schemas.microsoft.com/office/powerpoint/2010/main" val="3714376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a:t>Deflation and the Great Depression</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p:txBody>
          <a:bodyPr>
            <a:normAutofit/>
          </a:bodyPr>
          <a:lstStyle/>
          <a:p>
            <a:r>
              <a:rPr lang="en-US" sz="2400" dirty="0"/>
              <a:t>The mass shutdowns of companies with lower credit ratings created alleged unemployment rates of 25%.</a:t>
            </a:r>
          </a:p>
          <a:p>
            <a:pPr lvl="1"/>
            <a:r>
              <a:rPr lang="en-US" sz="2000" dirty="0"/>
              <a:t>At that time, the government had no standards by which to measure unemployment since the government did not offer unemployment insurance until 1935 and even then, it did not cover agricultural workers and domestic servants.</a:t>
            </a:r>
          </a:p>
          <a:p>
            <a:pPr lvl="1"/>
            <a:r>
              <a:rPr lang="en-US" sz="2000" dirty="0"/>
              <a:t>Unemployment Insurance was part of the Social Security Act of 1935. It intentionally left out a lot of Black and Hispanic workers.</a:t>
            </a:r>
          </a:p>
        </p:txBody>
      </p:sp>
    </p:spTree>
    <p:extLst>
      <p:ext uri="{BB962C8B-B14F-4D97-AF65-F5344CB8AC3E}">
        <p14:creationId xmlns:p14="http://schemas.microsoft.com/office/powerpoint/2010/main" val="3804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a:t>Deflation and the Great Depression</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p:txBody>
          <a:bodyPr>
            <a:normAutofit lnSpcReduction="10000"/>
          </a:bodyPr>
          <a:lstStyle/>
          <a:p>
            <a:r>
              <a:rPr lang="en-US" sz="2400" dirty="0"/>
              <a:t>The mass shutdowns of companies with lower credit ratings created alleged unemployment rates of 25%.</a:t>
            </a:r>
          </a:p>
          <a:p>
            <a:pPr lvl="1"/>
            <a:r>
              <a:rPr lang="en-US" sz="2000" dirty="0"/>
              <a:t>Accounting Standards were very lax or non-existent. Companies could report earnings that did not exist.</a:t>
            </a:r>
          </a:p>
          <a:p>
            <a:pPr lvl="1"/>
            <a:r>
              <a:rPr lang="en-US" sz="2000" dirty="0"/>
              <a:t>Congress passed the Securities Act of 1933 which required public companies to be “audited” every year by a “public accountant.”</a:t>
            </a:r>
          </a:p>
          <a:p>
            <a:pPr lvl="2"/>
            <a:r>
              <a:rPr lang="en-US" sz="1600" dirty="0"/>
              <a:t>The definitions of “audited” and “public accountant” were left vague by Congress, likely on purpose. The Securities and Exchange Commission (SEC) over the years, has refined those definitions.</a:t>
            </a:r>
          </a:p>
        </p:txBody>
      </p:sp>
    </p:spTree>
    <p:extLst>
      <p:ext uri="{BB962C8B-B14F-4D97-AF65-F5344CB8AC3E}">
        <p14:creationId xmlns:p14="http://schemas.microsoft.com/office/powerpoint/2010/main" val="337950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50863" y="549275"/>
            <a:ext cx="5437185" cy="1599121"/>
          </a:xfrm>
        </p:spPr>
        <p:txBody>
          <a:bodyPr vert="horz" wrap="square" lIns="0" tIns="0" rIns="0" bIns="0" rtlCol="0" anchor="ctr" anchorCtr="0">
            <a:normAutofit/>
          </a:bodyPr>
          <a:lstStyle/>
          <a:p>
            <a:r>
              <a:rPr lang="en-US" dirty="0"/>
              <a:t>The Pre-World War II Economy</a:t>
            </a:r>
          </a:p>
        </p:txBody>
      </p:sp>
      <p:sp>
        <p:nvSpPr>
          <p:cNvPr id="20" name="Content Placeholder 3">
            <a:extLst>
              <a:ext uri="{FF2B5EF4-FFF2-40B4-BE49-F238E27FC236}">
                <a16:creationId xmlns:a16="http://schemas.microsoft.com/office/drawing/2014/main" id="{0F7BF4BF-3E30-5ADE-F127-6598B48E82DA}"/>
              </a:ext>
            </a:extLst>
          </p:cNvPr>
          <p:cNvSpPr>
            <a:spLocks noGrp="1"/>
          </p:cNvSpPr>
          <p:nvPr>
            <p:ph sz="half" idx="2"/>
          </p:nvPr>
        </p:nvSpPr>
        <p:spPr>
          <a:xfrm>
            <a:off x="550863" y="2237174"/>
            <a:ext cx="7447918" cy="4287914"/>
          </a:xfrm>
        </p:spPr>
        <p:txBody>
          <a:bodyPr vert="horz" wrap="square" lIns="0" tIns="0" rIns="0" bIns="0" rtlCol="0" anchor="t">
            <a:normAutofit fontScale="77500" lnSpcReduction="20000"/>
          </a:bodyPr>
          <a:lstStyle/>
          <a:p>
            <a:r>
              <a:rPr lang="en-US" spc="0" dirty="0"/>
              <a:t>When liberal parties started taking over the Western governments in the 1930s, every one of them started ramping up social programs to “restart our economy.”</a:t>
            </a:r>
          </a:p>
          <a:p>
            <a:r>
              <a:rPr lang="en-US" spc="-50" dirty="0"/>
              <a:t>They were following the economic principles formulated by John Maynard Keynes, a member of British Parliament and a graduate of Cambridge University. He felt you could “restart an economy” by increasing consumer demand. </a:t>
            </a:r>
          </a:p>
          <a:p>
            <a:r>
              <a:rPr lang="en-US" spc="-50" dirty="0"/>
              <a:t>He also influenced the economics of Dr. John Kenneth Gilbreath, a long-time Harvard professor of economics. He would also influence many presidential administrations.</a:t>
            </a:r>
          </a:p>
          <a:p>
            <a:pPr marL="0"/>
            <a:endParaRPr lang="en-US" sz="2000" spc="-50" dirty="0"/>
          </a:p>
        </p:txBody>
      </p:sp>
      <p:pic>
        <p:nvPicPr>
          <p:cNvPr id="2" name="Picture 1">
            <a:extLst>
              <a:ext uri="{FF2B5EF4-FFF2-40B4-BE49-F238E27FC236}">
                <a16:creationId xmlns:a16="http://schemas.microsoft.com/office/drawing/2014/main" id="{FA073799-2D17-1EE3-580B-53C9E8368721}"/>
              </a:ext>
            </a:extLst>
          </p:cNvPr>
          <p:cNvPicPr>
            <a:picLocks noChangeAspect="1"/>
          </p:cNvPicPr>
          <p:nvPr/>
        </p:nvPicPr>
        <p:blipFill>
          <a:blip r:embed="rId2"/>
          <a:stretch>
            <a:fillRect/>
          </a:stretch>
        </p:blipFill>
        <p:spPr>
          <a:xfrm>
            <a:off x="10180713" y="549275"/>
            <a:ext cx="1805614" cy="2407486"/>
          </a:xfrm>
          <a:custGeom>
            <a:avLst/>
            <a:gdLst/>
            <a:ahLst/>
            <a:cxnLst/>
            <a:rect l="l" t="t" r="r" b="b"/>
            <a:pathLst>
              <a:path w="4713922" h="5759450">
                <a:moveTo>
                  <a:pt x="0" y="0"/>
                </a:moveTo>
                <a:lnTo>
                  <a:pt x="4713922" y="0"/>
                </a:lnTo>
                <a:lnTo>
                  <a:pt x="4713922" y="5759450"/>
                </a:lnTo>
                <a:lnTo>
                  <a:pt x="0" y="5759450"/>
                </a:lnTo>
                <a:close/>
              </a:path>
            </a:pathLst>
          </a:custGeom>
        </p:spPr>
      </p:pic>
      <p:pic>
        <p:nvPicPr>
          <p:cNvPr id="3" name="Picture 2">
            <a:extLst>
              <a:ext uri="{FF2B5EF4-FFF2-40B4-BE49-F238E27FC236}">
                <a16:creationId xmlns:a16="http://schemas.microsoft.com/office/drawing/2014/main" id="{F9163D4E-ED21-3A8D-15B0-4F4FA750C9F4}"/>
              </a:ext>
            </a:extLst>
          </p:cNvPr>
          <p:cNvPicPr>
            <a:picLocks noChangeAspect="1"/>
          </p:cNvPicPr>
          <p:nvPr/>
        </p:nvPicPr>
        <p:blipFill>
          <a:blip r:embed="rId3"/>
          <a:stretch>
            <a:fillRect/>
          </a:stretch>
        </p:blipFill>
        <p:spPr>
          <a:xfrm>
            <a:off x="8291531" y="549275"/>
            <a:ext cx="1783323" cy="2407486"/>
          </a:xfrm>
          <a:prstGeom prst="rect">
            <a:avLst/>
          </a:prstGeom>
        </p:spPr>
      </p:pic>
      <p:pic>
        <p:nvPicPr>
          <p:cNvPr id="4" name="Picture 3">
            <a:extLst>
              <a:ext uri="{FF2B5EF4-FFF2-40B4-BE49-F238E27FC236}">
                <a16:creationId xmlns:a16="http://schemas.microsoft.com/office/drawing/2014/main" id="{2E45A414-ED69-D4D4-590A-6F0AEF2395C3}"/>
              </a:ext>
            </a:extLst>
          </p:cNvPr>
          <p:cNvPicPr>
            <a:picLocks noChangeAspect="1"/>
          </p:cNvPicPr>
          <p:nvPr/>
        </p:nvPicPr>
        <p:blipFill>
          <a:blip r:embed="rId4"/>
          <a:stretch>
            <a:fillRect/>
          </a:stretch>
        </p:blipFill>
        <p:spPr>
          <a:xfrm>
            <a:off x="10180713" y="3631890"/>
            <a:ext cx="1911473" cy="2797701"/>
          </a:xfrm>
          <a:prstGeom prst="rect">
            <a:avLst/>
          </a:prstGeom>
        </p:spPr>
      </p:pic>
      <p:pic>
        <p:nvPicPr>
          <p:cNvPr id="5" name="Picture 4">
            <a:extLst>
              <a:ext uri="{FF2B5EF4-FFF2-40B4-BE49-F238E27FC236}">
                <a16:creationId xmlns:a16="http://schemas.microsoft.com/office/drawing/2014/main" id="{B00DDD8D-21F9-8216-09C4-6A8E704E519C}"/>
              </a:ext>
            </a:extLst>
          </p:cNvPr>
          <p:cNvPicPr>
            <a:picLocks noChangeAspect="1"/>
          </p:cNvPicPr>
          <p:nvPr/>
        </p:nvPicPr>
        <p:blipFill>
          <a:blip r:embed="rId5"/>
          <a:stretch>
            <a:fillRect/>
          </a:stretch>
        </p:blipFill>
        <p:spPr>
          <a:xfrm>
            <a:off x="8291530" y="3631890"/>
            <a:ext cx="1783323" cy="2744926"/>
          </a:xfrm>
          <a:prstGeom prst="rect">
            <a:avLst/>
          </a:prstGeom>
        </p:spPr>
      </p:pic>
    </p:spTree>
    <p:extLst>
      <p:ext uri="{BB962C8B-B14F-4D97-AF65-F5344CB8AC3E}">
        <p14:creationId xmlns:p14="http://schemas.microsoft.com/office/powerpoint/2010/main" val="357024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50863" y="549275"/>
            <a:ext cx="5437185" cy="1599121"/>
          </a:xfrm>
        </p:spPr>
        <p:txBody>
          <a:bodyPr vert="horz" wrap="square" lIns="0" tIns="0" rIns="0" bIns="0" rtlCol="0" anchor="ctr" anchorCtr="0">
            <a:normAutofit/>
          </a:bodyPr>
          <a:lstStyle/>
          <a:p>
            <a:r>
              <a:rPr lang="en-US" dirty="0"/>
              <a:t>The Pre-World War II Economy</a:t>
            </a:r>
          </a:p>
        </p:txBody>
      </p:sp>
      <p:sp>
        <p:nvSpPr>
          <p:cNvPr id="20" name="Content Placeholder 3">
            <a:extLst>
              <a:ext uri="{FF2B5EF4-FFF2-40B4-BE49-F238E27FC236}">
                <a16:creationId xmlns:a16="http://schemas.microsoft.com/office/drawing/2014/main" id="{0F7BF4BF-3E30-5ADE-F127-6598B48E82DA}"/>
              </a:ext>
            </a:extLst>
          </p:cNvPr>
          <p:cNvSpPr>
            <a:spLocks noGrp="1"/>
          </p:cNvSpPr>
          <p:nvPr>
            <p:ph sz="half" idx="2"/>
          </p:nvPr>
        </p:nvSpPr>
        <p:spPr>
          <a:xfrm>
            <a:off x="550863" y="2237174"/>
            <a:ext cx="7447918" cy="4287914"/>
          </a:xfrm>
        </p:spPr>
        <p:txBody>
          <a:bodyPr vert="horz" wrap="square" lIns="0" tIns="0" rIns="0" bIns="0" rtlCol="0" anchor="t">
            <a:normAutofit/>
          </a:bodyPr>
          <a:lstStyle/>
          <a:p>
            <a:pPr>
              <a:lnSpc>
                <a:spcPts val="3200"/>
              </a:lnSpc>
            </a:pPr>
            <a:r>
              <a:rPr lang="en-US" spc="-40" dirty="0"/>
              <a:t>John Kenneth Gilbreath argued in his books that the Great Depression of the 1930s occurred because of “speculators” in our financial markets.</a:t>
            </a:r>
          </a:p>
          <a:p>
            <a:pPr>
              <a:lnSpc>
                <a:spcPts val="3200"/>
              </a:lnSpc>
            </a:pPr>
            <a:r>
              <a:rPr lang="en-US" spc="-40" dirty="0"/>
              <a:t>He theorized that our economy was stagnated by “established large corporations” who “controlled” the economy. He gave General Motors as an example. We’ll see if that is right!</a:t>
            </a:r>
          </a:p>
          <a:p>
            <a:pPr marL="0"/>
            <a:endParaRPr lang="en-US" sz="2000" spc="-50" dirty="0"/>
          </a:p>
        </p:txBody>
      </p:sp>
      <p:pic>
        <p:nvPicPr>
          <p:cNvPr id="2" name="Picture 1">
            <a:extLst>
              <a:ext uri="{FF2B5EF4-FFF2-40B4-BE49-F238E27FC236}">
                <a16:creationId xmlns:a16="http://schemas.microsoft.com/office/drawing/2014/main" id="{FA073799-2D17-1EE3-580B-53C9E8368721}"/>
              </a:ext>
            </a:extLst>
          </p:cNvPr>
          <p:cNvPicPr>
            <a:picLocks noChangeAspect="1"/>
          </p:cNvPicPr>
          <p:nvPr/>
        </p:nvPicPr>
        <p:blipFill>
          <a:blip r:embed="rId2"/>
          <a:stretch>
            <a:fillRect/>
          </a:stretch>
        </p:blipFill>
        <p:spPr>
          <a:xfrm>
            <a:off x="10180713" y="549275"/>
            <a:ext cx="1805614" cy="2407486"/>
          </a:xfrm>
          <a:custGeom>
            <a:avLst/>
            <a:gdLst/>
            <a:ahLst/>
            <a:cxnLst/>
            <a:rect l="l" t="t" r="r" b="b"/>
            <a:pathLst>
              <a:path w="4713922" h="5759450">
                <a:moveTo>
                  <a:pt x="0" y="0"/>
                </a:moveTo>
                <a:lnTo>
                  <a:pt x="4713922" y="0"/>
                </a:lnTo>
                <a:lnTo>
                  <a:pt x="4713922" y="5759450"/>
                </a:lnTo>
                <a:lnTo>
                  <a:pt x="0" y="5759450"/>
                </a:lnTo>
                <a:close/>
              </a:path>
            </a:pathLst>
          </a:custGeom>
        </p:spPr>
      </p:pic>
      <p:pic>
        <p:nvPicPr>
          <p:cNvPr id="3" name="Picture 2">
            <a:extLst>
              <a:ext uri="{FF2B5EF4-FFF2-40B4-BE49-F238E27FC236}">
                <a16:creationId xmlns:a16="http://schemas.microsoft.com/office/drawing/2014/main" id="{F9163D4E-ED21-3A8D-15B0-4F4FA750C9F4}"/>
              </a:ext>
            </a:extLst>
          </p:cNvPr>
          <p:cNvPicPr>
            <a:picLocks noChangeAspect="1"/>
          </p:cNvPicPr>
          <p:nvPr/>
        </p:nvPicPr>
        <p:blipFill>
          <a:blip r:embed="rId3"/>
          <a:stretch>
            <a:fillRect/>
          </a:stretch>
        </p:blipFill>
        <p:spPr>
          <a:xfrm>
            <a:off x="8291531" y="549275"/>
            <a:ext cx="1783323" cy="2407486"/>
          </a:xfrm>
          <a:prstGeom prst="rect">
            <a:avLst/>
          </a:prstGeom>
        </p:spPr>
      </p:pic>
      <p:pic>
        <p:nvPicPr>
          <p:cNvPr id="4" name="Picture 3">
            <a:extLst>
              <a:ext uri="{FF2B5EF4-FFF2-40B4-BE49-F238E27FC236}">
                <a16:creationId xmlns:a16="http://schemas.microsoft.com/office/drawing/2014/main" id="{2E45A414-ED69-D4D4-590A-6F0AEF2395C3}"/>
              </a:ext>
            </a:extLst>
          </p:cNvPr>
          <p:cNvPicPr>
            <a:picLocks noChangeAspect="1"/>
          </p:cNvPicPr>
          <p:nvPr/>
        </p:nvPicPr>
        <p:blipFill>
          <a:blip r:embed="rId4"/>
          <a:stretch>
            <a:fillRect/>
          </a:stretch>
        </p:blipFill>
        <p:spPr>
          <a:xfrm>
            <a:off x="10252227" y="3770634"/>
            <a:ext cx="1734100" cy="2538091"/>
          </a:xfrm>
          <a:prstGeom prst="rect">
            <a:avLst/>
          </a:prstGeom>
        </p:spPr>
      </p:pic>
      <p:pic>
        <p:nvPicPr>
          <p:cNvPr id="5" name="Picture 4">
            <a:extLst>
              <a:ext uri="{FF2B5EF4-FFF2-40B4-BE49-F238E27FC236}">
                <a16:creationId xmlns:a16="http://schemas.microsoft.com/office/drawing/2014/main" id="{B00DDD8D-21F9-8216-09C4-6A8E704E519C}"/>
              </a:ext>
            </a:extLst>
          </p:cNvPr>
          <p:cNvPicPr>
            <a:picLocks noChangeAspect="1"/>
          </p:cNvPicPr>
          <p:nvPr/>
        </p:nvPicPr>
        <p:blipFill>
          <a:blip r:embed="rId5"/>
          <a:stretch>
            <a:fillRect/>
          </a:stretch>
        </p:blipFill>
        <p:spPr>
          <a:xfrm>
            <a:off x="8291531" y="3770634"/>
            <a:ext cx="1630486" cy="2538091"/>
          </a:xfrm>
          <a:prstGeom prst="rect">
            <a:avLst/>
          </a:prstGeom>
        </p:spPr>
      </p:pic>
    </p:spTree>
    <p:extLst>
      <p:ext uri="{BB962C8B-B14F-4D97-AF65-F5344CB8AC3E}">
        <p14:creationId xmlns:p14="http://schemas.microsoft.com/office/powerpoint/2010/main" val="193746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56949" y="381000"/>
            <a:ext cx="8824404" cy="1219200"/>
          </a:xfrm>
        </p:spPr>
        <p:txBody>
          <a:bodyPr anchor="ctr">
            <a:normAutofit fontScale="90000"/>
          </a:bodyPr>
          <a:lstStyle/>
          <a:p>
            <a:pPr algn="ctr"/>
            <a:r>
              <a:rPr lang="en-US" dirty="0"/>
              <a:t>The Pre-World War II Economy</a:t>
            </a:r>
          </a:p>
        </p:txBody>
      </p:sp>
      <p:sp>
        <p:nvSpPr>
          <p:cNvPr id="20" name="Content Placeholder 3">
            <a:extLst>
              <a:ext uri="{FF2B5EF4-FFF2-40B4-BE49-F238E27FC236}">
                <a16:creationId xmlns:a16="http://schemas.microsoft.com/office/drawing/2014/main" id="{0F7BF4BF-3E30-5ADE-F127-6598B48E82DA}"/>
              </a:ext>
            </a:extLst>
          </p:cNvPr>
          <p:cNvSpPr>
            <a:spLocks noGrp="1"/>
          </p:cNvSpPr>
          <p:nvPr>
            <p:ph sz="half" idx="2"/>
          </p:nvPr>
        </p:nvSpPr>
        <p:spPr>
          <a:xfrm>
            <a:off x="441834" y="1874982"/>
            <a:ext cx="9039518" cy="4708613"/>
          </a:xfrm>
        </p:spPr>
        <p:txBody>
          <a:bodyPr>
            <a:normAutofit fontScale="85000" lnSpcReduction="10000"/>
          </a:bodyPr>
          <a:lstStyle/>
          <a:p>
            <a:r>
              <a:rPr lang="en-US" dirty="0"/>
              <a:t>The Panic of 1937 frustrated the world economies. In Great Britain, the Conservative Party returned to power in 1935 under the leadership of Stanley Baldwin, then Neville Chamberlain, and then Winston Churchill.</a:t>
            </a:r>
          </a:p>
          <a:p>
            <a:pPr lvl="1"/>
            <a:r>
              <a:rPr lang="en-US" sz="2100" spc="-50" dirty="0"/>
              <a:t>The socialist programs of Adolf Hitler again placed the German economy in danger, leaving the Germans with no choice but to start World War II.</a:t>
            </a:r>
          </a:p>
          <a:p>
            <a:pPr lvl="1"/>
            <a:r>
              <a:rPr lang="en-US" sz="2100" spc="-50" dirty="0"/>
              <a:t>Japan’s economy was in similar straits, as was the Italian economy.</a:t>
            </a:r>
          </a:p>
          <a:p>
            <a:pPr lvl="1"/>
            <a:r>
              <a:rPr lang="en-US" sz="2100" spc="-50" dirty="0"/>
              <a:t>The French economy also suffered but received aid from Great Britain and the United States. Unfortunately, their military leaders endeavored to refight World War I.</a:t>
            </a:r>
          </a:p>
          <a:p>
            <a:pPr marL="0" indent="0">
              <a:buNone/>
            </a:pPr>
            <a:endParaRPr lang="en-US" spc="-50" dirty="0"/>
          </a:p>
        </p:txBody>
      </p:sp>
      <p:pic>
        <p:nvPicPr>
          <p:cNvPr id="2" name="Picture 1">
            <a:extLst>
              <a:ext uri="{FF2B5EF4-FFF2-40B4-BE49-F238E27FC236}">
                <a16:creationId xmlns:a16="http://schemas.microsoft.com/office/drawing/2014/main" id="{3D3704C1-0BB9-44F0-B474-352FE6114228}"/>
              </a:ext>
            </a:extLst>
          </p:cNvPr>
          <p:cNvPicPr>
            <a:picLocks noChangeAspect="1"/>
          </p:cNvPicPr>
          <p:nvPr/>
        </p:nvPicPr>
        <p:blipFill>
          <a:blip r:embed="rId2"/>
          <a:stretch>
            <a:fillRect/>
          </a:stretch>
        </p:blipFill>
        <p:spPr>
          <a:xfrm>
            <a:off x="9596291" y="381000"/>
            <a:ext cx="1270661" cy="1837694"/>
          </a:xfrm>
          <a:prstGeom prst="rect">
            <a:avLst/>
          </a:prstGeom>
        </p:spPr>
      </p:pic>
      <p:pic>
        <p:nvPicPr>
          <p:cNvPr id="3" name="Picture 2">
            <a:extLst>
              <a:ext uri="{FF2B5EF4-FFF2-40B4-BE49-F238E27FC236}">
                <a16:creationId xmlns:a16="http://schemas.microsoft.com/office/drawing/2014/main" id="{6687FE47-A949-0083-CA7B-3BDA56D51231}"/>
              </a:ext>
            </a:extLst>
          </p:cNvPr>
          <p:cNvPicPr>
            <a:picLocks noChangeAspect="1"/>
          </p:cNvPicPr>
          <p:nvPr/>
        </p:nvPicPr>
        <p:blipFill>
          <a:blip r:embed="rId3"/>
          <a:stretch>
            <a:fillRect/>
          </a:stretch>
        </p:blipFill>
        <p:spPr>
          <a:xfrm>
            <a:off x="9606972" y="2371436"/>
            <a:ext cx="1259980" cy="1669473"/>
          </a:xfrm>
          <a:prstGeom prst="rect">
            <a:avLst/>
          </a:prstGeom>
        </p:spPr>
      </p:pic>
      <p:pic>
        <p:nvPicPr>
          <p:cNvPr id="4" name="Picture 3">
            <a:extLst>
              <a:ext uri="{FF2B5EF4-FFF2-40B4-BE49-F238E27FC236}">
                <a16:creationId xmlns:a16="http://schemas.microsoft.com/office/drawing/2014/main" id="{DFA17840-D37D-3106-195A-3CFDAF663E68}"/>
              </a:ext>
            </a:extLst>
          </p:cNvPr>
          <p:cNvPicPr>
            <a:picLocks noChangeAspect="1"/>
          </p:cNvPicPr>
          <p:nvPr/>
        </p:nvPicPr>
        <p:blipFill>
          <a:blip r:embed="rId4"/>
          <a:stretch>
            <a:fillRect/>
          </a:stretch>
        </p:blipFill>
        <p:spPr>
          <a:xfrm>
            <a:off x="9606972" y="4193651"/>
            <a:ext cx="1270661" cy="1750941"/>
          </a:xfrm>
          <a:prstGeom prst="rect">
            <a:avLst/>
          </a:prstGeom>
        </p:spPr>
      </p:pic>
    </p:spTree>
    <p:extLst>
      <p:ext uri="{BB962C8B-B14F-4D97-AF65-F5344CB8AC3E}">
        <p14:creationId xmlns:p14="http://schemas.microsoft.com/office/powerpoint/2010/main" val="401232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Post World War II Economy</a:t>
            </a:r>
          </a:p>
        </p:txBody>
      </p:sp>
      <p:sp>
        <p:nvSpPr>
          <p:cNvPr id="14" name="Content Placeholder 13"/>
          <p:cNvSpPr>
            <a:spLocks noGrp="1"/>
          </p:cNvSpPr>
          <p:nvPr>
            <p:ph sz="half" idx="1"/>
          </p:nvPr>
        </p:nvSpPr>
        <p:spPr>
          <a:xfrm>
            <a:off x="807868" y="1182624"/>
            <a:ext cx="10820400" cy="5294376"/>
          </a:xfrm>
        </p:spPr>
        <p:txBody>
          <a:bodyPr anchor="t">
            <a:normAutofit/>
          </a:bodyPr>
          <a:lstStyle/>
          <a:p>
            <a:r>
              <a:rPr lang="en-US" sz="2800" dirty="0"/>
              <a:t>During a War Economy, industries are geared up to support their nation’s war effort. We saw that in World War II and World War I.</a:t>
            </a:r>
          </a:p>
          <a:p>
            <a:pPr lvl="1"/>
            <a:r>
              <a:rPr lang="en-US" sz="1800" dirty="0"/>
              <a:t>After the War, the European economies were devastated due to all the bombing on both sides. Many industries needed to be rebuilt.</a:t>
            </a:r>
          </a:p>
          <a:p>
            <a:pPr lvl="1"/>
            <a:r>
              <a:rPr lang="en-US" sz="1800" dirty="0"/>
              <a:t>The United States developed The Marshall Plan to rebuild Western Europe, feeling it was in the best interest of the United States to build up its allies. The only damage the United States sustained was a couple of forest fires caused by Japanese balloons. Therefore, its industries could re-gear to help with the building effort.</a:t>
            </a:r>
          </a:p>
        </p:txBody>
      </p:sp>
    </p:spTree>
    <p:extLst>
      <p:ext uri="{BB962C8B-B14F-4D97-AF65-F5344CB8AC3E}">
        <p14:creationId xmlns:p14="http://schemas.microsoft.com/office/powerpoint/2010/main" val="368700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4001" y="381000"/>
            <a:ext cx="9829798" cy="693198"/>
          </a:xfrm>
        </p:spPr>
        <p:txBody>
          <a:bodyPr anchor="ctr">
            <a:normAutofit fontScale="90000"/>
          </a:bodyPr>
          <a:lstStyle/>
          <a:p>
            <a:pPr algn="ctr"/>
            <a:r>
              <a:rPr lang="en-US" sz="4000" dirty="0"/>
              <a:t>Post World War II Economy</a:t>
            </a:r>
          </a:p>
        </p:txBody>
      </p:sp>
      <p:sp>
        <p:nvSpPr>
          <p:cNvPr id="14" name="Content Placeholder 13"/>
          <p:cNvSpPr>
            <a:spLocks noGrp="1"/>
          </p:cNvSpPr>
          <p:nvPr>
            <p:ph sz="half" idx="1"/>
          </p:nvPr>
        </p:nvSpPr>
        <p:spPr>
          <a:xfrm>
            <a:off x="514905" y="1182624"/>
            <a:ext cx="11265763" cy="5294376"/>
          </a:xfrm>
        </p:spPr>
        <p:txBody>
          <a:bodyPr anchor="t">
            <a:normAutofit fontScale="92500"/>
          </a:bodyPr>
          <a:lstStyle/>
          <a:p>
            <a:r>
              <a:rPr lang="en-US" sz="2800" dirty="0"/>
              <a:t>During a War Economy, industries are geared up to support their nation’s war effort. We saw that in World War II and World War I.</a:t>
            </a:r>
          </a:p>
          <a:p>
            <a:pPr lvl="1"/>
            <a:r>
              <a:rPr lang="en-US" sz="1800" dirty="0"/>
              <a:t>The War still weakened Western Economies so that Belgium, Great Britain, France, The Netherlands, and even the United States lost most of their colonies around the world.</a:t>
            </a:r>
          </a:p>
          <a:p>
            <a:pPr lvl="1"/>
            <a:r>
              <a:rPr lang="en-US" sz="1800" dirty="0"/>
              <a:t>By the late 1960s European countries were turning socialist causing their money supplies to exceed faster than their growth in the value of goods and services.</a:t>
            </a:r>
          </a:p>
          <a:p>
            <a:pPr lvl="1"/>
            <a:r>
              <a:rPr lang="en-US" sz="1800" dirty="0"/>
              <a:t>The Marshall Plan was designed to suppress the potential of a Nazi Party resurrection in the coming decades.</a:t>
            </a:r>
          </a:p>
        </p:txBody>
      </p:sp>
    </p:spTree>
    <p:extLst>
      <p:ext uri="{BB962C8B-B14F-4D97-AF65-F5344CB8AC3E}">
        <p14:creationId xmlns:p14="http://schemas.microsoft.com/office/powerpoint/2010/main" val="357079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4D0D53-01C4-FC74-9197-78979E671C92}"/>
              </a:ext>
            </a:extLst>
          </p:cNvPr>
          <p:cNvSpPr>
            <a:spLocks noGrp="1"/>
          </p:cNvSpPr>
          <p:nvPr>
            <p:ph type="body" idx="13"/>
          </p:nvPr>
        </p:nvSpPr>
        <p:spPr>
          <a:xfrm>
            <a:off x="838200" y="3888420"/>
            <a:ext cx="10515600" cy="2210540"/>
          </a:xfrm>
        </p:spPr>
        <p:txBody>
          <a:bodyPr>
            <a:normAutofit/>
          </a:bodyPr>
          <a:lstStyle/>
          <a:p>
            <a:pPr algn="ctr"/>
            <a:r>
              <a:rPr lang="en-US" sz="4400" cap="none" spc="0" dirty="0"/>
              <a:t>The Four Horsemen of the Apocalypse</a:t>
            </a:r>
          </a:p>
        </p:txBody>
      </p:sp>
      <p:sp>
        <p:nvSpPr>
          <p:cNvPr id="4" name="Title 3">
            <a:extLst>
              <a:ext uri="{FF2B5EF4-FFF2-40B4-BE49-F238E27FC236}">
                <a16:creationId xmlns:a16="http://schemas.microsoft.com/office/drawing/2014/main" id="{34834F7F-F23B-E182-65A7-F5234228BE5B}"/>
              </a:ext>
            </a:extLst>
          </p:cNvPr>
          <p:cNvSpPr>
            <a:spLocks noGrp="1"/>
          </p:cNvSpPr>
          <p:nvPr>
            <p:ph type="title"/>
          </p:nvPr>
        </p:nvSpPr>
        <p:spPr>
          <a:xfrm>
            <a:off x="838200" y="2090564"/>
            <a:ext cx="9974802" cy="2210540"/>
          </a:xfrm>
        </p:spPr>
        <p:txBody>
          <a:bodyPr/>
          <a:lstStyle/>
          <a:p>
            <a:pPr algn="ctr"/>
            <a:r>
              <a:rPr lang="en-US" spc="300" dirty="0"/>
              <a:t>Updates</a:t>
            </a:r>
          </a:p>
        </p:txBody>
      </p:sp>
    </p:spTree>
    <p:extLst>
      <p:ext uri="{BB962C8B-B14F-4D97-AF65-F5344CB8AC3E}">
        <p14:creationId xmlns:p14="http://schemas.microsoft.com/office/powerpoint/2010/main" val="436279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a:t>Boris Johnson Resigns as Prime Minister</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4"/>
            <a:ext cx="10932650" cy="5338161"/>
          </a:xfrm>
        </p:spPr>
        <p:txBody>
          <a:bodyPr>
            <a:normAutofit lnSpcReduction="10000"/>
          </a:bodyPr>
          <a:lstStyle/>
          <a:p>
            <a:r>
              <a:rPr lang="en-US" sz="2400" spc="0" dirty="0"/>
              <a:t>Boris Johnson, whose Conservative Party was elected to a majority in British Parliament in 2019, was subsequently chosen by his Party to be Great Britain’s Prime Minister. The Conservative Party had won the largest majority in Parliament since World War II.</a:t>
            </a:r>
          </a:p>
          <a:p>
            <a:pPr lvl="1"/>
            <a:r>
              <a:rPr lang="en-US" sz="2000" spc="0" dirty="0"/>
              <a:t>Boris Johnson led the United Kingdom OUT of the European Union. The British felt they were not receiving any benefit from being in the EU.</a:t>
            </a:r>
          </a:p>
          <a:p>
            <a:pPr lvl="1"/>
            <a:r>
              <a:rPr lang="en-US" sz="2000" spc="0" dirty="0"/>
              <a:t>Great Britain still maintains fairly good relations with the United States, France, The Netherlands, and Germany. Boris Johnson got along well with Donald Trump and his administration but has had problems with the Biden Administration.</a:t>
            </a:r>
          </a:p>
          <a:p>
            <a:pPr lvl="1"/>
            <a:r>
              <a:rPr lang="en-US" sz="2000" spc="0" dirty="0"/>
              <a:t>Links to the British TV Program </a:t>
            </a:r>
            <a:r>
              <a:rPr lang="en-US" sz="2000" i="1" spc="0" dirty="0"/>
              <a:t>House of Cards</a:t>
            </a:r>
            <a:r>
              <a:rPr lang="en-US" sz="2000" spc="0" dirty="0"/>
              <a:t> will be uploaded soon.</a:t>
            </a:r>
            <a:endParaRPr lang="en-US" sz="2000" dirty="0"/>
          </a:p>
        </p:txBody>
      </p:sp>
    </p:spTree>
    <p:extLst>
      <p:ext uri="{BB962C8B-B14F-4D97-AF65-F5344CB8AC3E}">
        <p14:creationId xmlns:p14="http://schemas.microsoft.com/office/powerpoint/2010/main" val="581354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830269" y="168721"/>
            <a:ext cx="4858575" cy="583800"/>
          </a:xfrm>
        </p:spPr>
        <p:txBody>
          <a:bodyPr anchor="ctr">
            <a:normAutofit/>
          </a:bodyPr>
          <a:lstStyle/>
          <a:p>
            <a:r>
              <a:rPr lang="en-US" sz="1700"/>
              <a:t>Boris Johnson Resigns as Prime Minister</a:t>
            </a:r>
          </a:p>
        </p:txBody>
      </p:sp>
      <p:pic>
        <p:nvPicPr>
          <p:cNvPr id="4" name="Picture 3">
            <a:extLst>
              <a:ext uri="{FF2B5EF4-FFF2-40B4-BE49-F238E27FC236}">
                <a16:creationId xmlns:a16="http://schemas.microsoft.com/office/drawing/2014/main" id="{62478F32-50F7-C884-9379-5415C9536150}"/>
              </a:ext>
            </a:extLst>
          </p:cNvPr>
          <p:cNvPicPr>
            <a:picLocks noChangeAspect="1"/>
          </p:cNvPicPr>
          <p:nvPr/>
        </p:nvPicPr>
        <p:blipFill rotWithShape="1">
          <a:blip r:embed="rId2"/>
          <a:srcRect r="-1" b="3248"/>
          <a:stretch/>
        </p:blipFill>
        <p:spPr>
          <a:xfrm>
            <a:off x="7943272" y="460621"/>
            <a:ext cx="3676073" cy="4542800"/>
          </a:xfrm>
          <a:prstGeom prst="rect">
            <a:avLst/>
          </a:prstGeom>
          <a:noFill/>
        </p:spPr>
      </p:pic>
      <p:sp>
        <p:nvSpPr>
          <p:cNvPr id="3" name="Content Placeholder 2">
            <a:extLst>
              <a:ext uri="{FF2B5EF4-FFF2-40B4-BE49-F238E27FC236}">
                <a16:creationId xmlns:a16="http://schemas.microsoft.com/office/drawing/2014/main" id="{1E8F4368-A27A-FF5A-6672-AAFEEAF158DB}"/>
              </a:ext>
            </a:extLst>
          </p:cNvPr>
          <p:cNvSpPr>
            <a:spLocks noGrp="1"/>
          </p:cNvSpPr>
          <p:nvPr>
            <p:ph sz="quarter" idx="18"/>
          </p:nvPr>
        </p:nvSpPr>
        <p:spPr>
          <a:xfrm>
            <a:off x="193964" y="1266825"/>
            <a:ext cx="7499927" cy="4995430"/>
          </a:xfrm>
        </p:spPr>
        <p:txBody>
          <a:bodyPr>
            <a:normAutofit lnSpcReduction="10000"/>
          </a:bodyPr>
          <a:lstStyle/>
          <a:p>
            <a:pPr>
              <a:lnSpc>
                <a:spcPct val="140000"/>
              </a:lnSpc>
            </a:pPr>
            <a:r>
              <a:rPr lang="en-US" sz="2000" spc="-40" dirty="0">
                <a:hlinkClick r:id="rId3"/>
              </a:rPr>
              <a:t>Nigel Farage, British BREXIT Party Leader explained to Fox News </a:t>
            </a:r>
            <a:r>
              <a:rPr lang="en-US" sz="2000" spc="-40" dirty="0"/>
              <a:t>that the Prime Minister lost the confidence of the Conservative Party and the British electorate. </a:t>
            </a:r>
          </a:p>
          <a:p>
            <a:pPr lvl="1">
              <a:lnSpc>
                <a:spcPct val="140000"/>
              </a:lnSpc>
            </a:pPr>
            <a:r>
              <a:rPr lang="en-US" spc="0" dirty="0"/>
              <a:t>When the Conservative Party Members of Parliament (MPs) see this loss of confidence, they get worried that when their next elections come around in 2024, they might lose their seats. </a:t>
            </a:r>
          </a:p>
          <a:p>
            <a:pPr lvl="1">
              <a:lnSpc>
                <a:spcPct val="140000"/>
              </a:lnSpc>
            </a:pPr>
            <a:r>
              <a:rPr lang="en-US" spc="0" dirty="0"/>
              <a:t>The British have elections every five years unless there is a “vote of no confidence.” When that happens, the Prime Minister must go to the Queen, who then dissolves Parliament and calls for elections in six months.</a:t>
            </a:r>
          </a:p>
          <a:p>
            <a:pPr lvl="1">
              <a:lnSpc>
                <a:spcPct val="140000"/>
              </a:lnSpc>
            </a:pPr>
            <a:r>
              <a:rPr lang="en-US" spc="0" dirty="0"/>
              <a:t>If the ruling party thinks they can gain seats in an election, the Prime Minister can go to the Queen and ask her to dissolve Parliament and have new elections.</a:t>
            </a:r>
            <a:endParaRPr lang="en-US" dirty="0"/>
          </a:p>
        </p:txBody>
      </p:sp>
      <p:sp>
        <p:nvSpPr>
          <p:cNvPr id="5" name="TextBox 4">
            <a:extLst>
              <a:ext uri="{FF2B5EF4-FFF2-40B4-BE49-F238E27FC236}">
                <a16:creationId xmlns:a16="http://schemas.microsoft.com/office/drawing/2014/main" id="{0EB59E4A-3090-3B58-0670-1874466C6076}"/>
              </a:ext>
            </a:extLst>
          </p:cNvPr>
          <p:cNvSpPr txBox="1"/>
          <p:nvPr/>
        </p:nvSpPr>
        <p:spPr>
          <a:xfrm>
            <a:off x="8990033" y="5106425"/>
            <a:ext cx="1582549" cy="369332"/>
          </a:xfrm>
          <a:prstGeom prst="rect">
            <a:avLst/>
          </a:prstGeom>
          <a:noFill/>
        </p:spPr>
        <p:txBody>
          <a:bodyPr wrap="none" rtlCol="0">
            <a:spAutoFit/>
          </a:bodyPr>
          <a:lstStyle/>
          <a:p>
            <a:r>
              <a:rPr lang="en-US" dirty="0">
                <a:solidFill>
                  <a:schemeClr val="bg1"/>
                </a:solidFill>
              </a:rPr>
              <a:t>Nigel Farage</a:t>
            </a:r>
          </a:p>
        </p:txBody>
      </p:sp>
    </p:spTree>
    <p:extLst>
      <p:ext uri="{BB962C8B-B14F-4D97-AF65-F5344CB8AC3E}">
        <p14:creationId xmlns:p14="http://schemas.microsoft.com/office/powerpoint/2010/main" val="2269549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387927" y="168721"/>
            <a:ext cx="5187250" cy="914355"/>
          </a:xfrm>
        </p:spPr>
        <p:txBody>
          <a:bodyPr anchor="ctr">
            <a:normAutofit/>
          </a:bodyPr>
          <a:lstStyle/>
          <a:p>
            <a:pPr algn="ctr"/>
            <a:r>
              <a:rPr lang="en-US" dirty="0"/>
              <a:t>Replacement Prime Minister Candidates</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8"/>
          </p:nvPr>
        </p:nvSpPr>
        <p:spPr>
          <a:xfrm>
            <a:off x="193964" y="1266825"/>
            <a:ext cx="7499927" cy="4995430"/>
          </a:xfrm>
        </p:spPr>
        <p:txBody>
          <a:bodyPr>
            <a:normAutofit lnSpcReduction="10000"/>
          </a:bodyPr>
          <a:lstStyle/>
          <a:p>
            <a:pPr>
              <a:lnSpc>
                <a:spcPct val="140000"/>
              </a:lnSpc>
            </a:pPr>
            <a:r>
              <a:rPr lang="en-US" sz="2000" dirty="0"/>
              <a:t>Here is a list of potential Prime Ministers:</a:t>
            </a:r>
          </a:p>
          <a:p>
            <a:pPr lvl="1">
              <a:lnSpc>
                <a:spcPct val="140000"/>
              </a:lnSpc>
            </a:pPr>
            <a:r>
              <a:rPr lang="en-US" sz="2000" dirty="0"/>
              <a:t>Leading Candidates:</a:t>
            </a:r>
          </a:p>
          <a:p>
            <a:pPr lvl="2">
              <a:lnSpc>
                <a:spcPct val="100000"/>
              </a:lnSpc>
            </a:pPr>
            <a:r>
              <a:rPr lang="en-US" sz="1600" dirty="0"/>
              <a:t>Ben Wallace, Defense Minister</a:t>
            </a:r>
          </a:p>
          <a:p>
            <a:pPr lvl="2">
              <a:lnSpc>
                <a:spcPct val="100000"/>
              </a:lnSpc>
            </a:pPr>
            <a:r>
              <a:rPr lang="en-US" sz="1600" dirty="0"/>
              <a:t>Jeremy Hunt, Health Minister</a:t>
            </a:r>
          </a:p>
          <a:p>
            <a:pPr lvl="2">
              <a:lnSpc>
                <a:spcPct val="100000"/>
              </a:lnSpc>
            </a:pPr>
            <a:r>
              <a:rPr lang="en-US" sz="1600" dirty="0"/>
              <a:t>Rishi Sunak, Chancellor of the Exchequer</a:t>
            </a:r>
          </a:p>
          <a:p>
            <a:pPr lvl="1">
              <a:lnSpc>
                <a:spcPct val="140000"/>
              </a:lnSpc>
            </a:pPr>
            <a:r>
              <a:rPr lang="en-US" sz="2000" dirty="0"/>
              <a:t>Secondary Candidates:</a:t>
            </a:r>
          </a:p>
          <a:p>
            <a:pPr lvl="2">
              <a:lnSpc>
                <a:spcPct val="100000"/>
              </a:lnSpc>
            </a:pPr>
            <a:r>
              <a:rPr lang="en-US" sz="1600" dirty="0"/>
              <a:t>Liz Truss, Foreign Secretary</a:t>
            </a:r>
          </a:p>
          <a:p>
            <a:pPr lvl="2">
              <a:lnSpc>
                <a:spcPct val="100000"/>
              </a:lnSpc>
            </a:pPr>
            <a:r>
              <a:rPr lang="en-US" sz="1600" dirty="0" err="1"/>
              <a:t>Suella</a:t>
            </a:r>
            <a:r>
              <a:rPr lang="en-US" sz="1600" dirty="0"/>
              <a:t> Braverman, Attorney General</a:t>
            </a:r>
          </a:p>
          <a:p>
            <a:pPr lvl="2">
              <a:lnSpc>
                <a:spcPct val="100000"/>
              </a:lnSpc>
            </a:pPr>
            <a:r>
              <a:rPr lang="en-US" sz="1600" dirty="0"/>
              <a:t>Penny Mordaunt, Trade Minister</a:t>
            </a:r>
          </a:p>
          <a:p>
            <a:pPr lvl="2">
              <a:lnSpc>
                <a:spcPct val="100000"/>
              </a:lnSpc>
            </a:pPr>
            <a:r>
              <a:rPr lang="en-US" sz="1600" dirty="0"/>
              <a:t>Chris Heaton-Harris, Chief Whip, Conservative Party</a:t>
            </a:r>
            <a:br>
              <a:rPr lang="en-US" sz="1600" dirty="0"/>
            </a:br>
            <a:endParaRPr lang="en-US" sz="1600" dirty="0"/>
          </a:p>
        </p:txBody>
      </p:sp>
      <p:pic>
        <p:nvPicPr>
          <p:cNvPr id="6" name="Picture 5">
            <a:extLst>
              <a:ext uri="{FF2B5EF4-FFF2-40B4-BE49-F238E27FC236}">
                <a16:creationId xmlns:a16="http://schemas.microsoft.com/office/drawing/2014/main" id="{75C07F70-FCDB-84BC-CCAA-E7412BF126BB}"/>
              </a:ext>
            </a:extLst>
          </p:cNvPr>
          <p:cNvPicPr>
            <a:picLocks noChangeAspect="1"/>
          </p:cNvPicPr>
          <p:nvPr/>
        </p:nvPicPr>
        <p:blipFill rotWithShape="1">
          <a:blip r:embed="rId2"/>
          <a:srcRect b="35658"/>
          <a:stretch/>
        </p:blipFill>
        <p:spPr>
          <a:xfrm>
            <a:off x="7829877" y="3511180"/>
            <a:ext cx="1452156" cy="1429260"/>
          </a:xfrm>
          <a:prstGeom prst="rect">
            <a:avLst/>
          </a:prstGeom>
        </p:spPr>
      </p:pic>
      <p:pic>
        <p:nvPicPr>
          <p:cNvPr id="7" name="Picture 6">
            <a:extLst>
              <a:ext uri="{FF2B5EF4-FFF2-40B4-BE49-F238E27FC236}">
                <a16:creationId xmlns:a16="http://schemas.microsoft.com/office/drawing/2014/main" id="{65313CC6-CEBD-8213-7130-B5C343FA2506}"/>
              </a:ext>
            </a:extLst>
          </p:cNvPr>
          <p:cNvPicPr>
            <a:picLocks noChangeAspect="1"/>
          </p:cNvPicPr>
          <p:nvPr/>
        </p:nvPicPr>
        <p:blipFill rotWithShape="1">
          <a:blip r:embed="rId3"/>
          <a:srcRect l="19226" t="1628" r="32564" b="-1628"/>
          <a:stretch/>
        </p:blipFill>
        <p:spPr>
          <a:xfrm>
            <a:off x="7970673" y="319910"/>
            <a:ext cx="1106556" cy="1526332"/>
          </a:xfrm>
          <a:prstGeom prst="rect">
            <a:avLst/>
          </a:prstGeom>
        </p:spPr>
      </p:pic>
      <p:pic>
        <p:nvPicPr>
          <p:cNvPr id="8" name="Picture 7">
            <a:extLst>
              <a:ext uri="{FF2B5EF4-FFF2-40B4-BE49-F238E27FC236}">
                <a16:creationId xmlns:a16="http://schemas.microsoft.com/office/drawing/2014/main" id="{41D3A5C3-3532-1259-461E-72D18D6C6D51}"/>
              </a:ext>
            </a:extLst>
          </p:cNvPr>
          <p:cNvPicPr>
            <a:picLocks noChangeAspect="1"/>
          </p:cNvPicPr>
          <p:nvPr/>
        </p:nvPicPr>
        <p:blipFill rotWithShape="1">
          <a:blip r:embed="rId4"/>
          <a:srcRect l="19871" r="17366"/>
          <a:stretch/>
        </p:blipFill>
        <p:spPr>
          <a:xfrm>
            <a:off x="9451621" y="304733"/>
            <a:ext cx="1452156" cy="1541509"/>
          </a:xfrm>
          <a:prstGeom prst="rect">
            <a:avLst/>
          </a:prstGeom>
        </p:spPr>
      </p:pic>
      <p:pic>
        <p:nvPicPr>
          <p:cNvPr id="9" name="Picture 8">
            <a:extLst>
              <a:ext uri="{FF2B5EF4-FFF2-40B4-BE49-F238E27FC236}">
                <a16:creationId xmlns:a16="http://schemas.microsoft.com/office/drawing/2014/main" id="{005730D1-6230-D75C-4422-C677BDE4C44F}"/>
              </a:ext>
            </a:extLst>
          </p:cNvPr>
          <p:cNvPicPr>
            <a:picLocks noChangeAspect="1"/>
          </p:cNvPicPr>
          <p:nvPr/>
        </p:nvPicPr>
        <p:blipFill rotWithShape="1">
          <a:blip r:embed="rId5"/>
          <a:srcRect l="17436" r="24440"/>
          <a:stretch/>
        </p:blipFill>
        <p:spPr>
          <a:xfrm>
            <a:off x="9560126" y="1952173"/>
            <a:ext cx="1234841" cy="1412812"/>
          </a:xfrm>
          <a:prstGeom prst="rect">
            <a:avLst/>
          </a:prstGeom>
        </p:spPr>
      </p:pic>
      <p:pic>
        <p:nvPicPr>
          <p:cNvPr id="10" name="Picture 9">
            <a:extLst>
              <a:ext uri="{FF2B5EF4-FFF2-40B4-BE49-F238E27FC236}">
                <a16:creationId xmlns:a16="http://schemas.microsoft.com/office/drawing/2014/main" id="{708198E1-067F-93D5-8800-FB3B540F22F0}"/>
              </a:ext>
            </a:extLst>
          </p:cNvPr>
          <p:cNvPicPr>
            <a:picLocks noChangeAspect="1"/>
          </p:cNvPicPr>
          <p:nvPr/>
        </p:nvPicPr>
        <p:blipFill rotWithShape="1">
          <a:blip r:embed="rId6"/>
          <a:srcRect l="25581" r="18182"/>
          <a:stretch/>
        </p:blipFill>
        <p:spPr>
          <a:xfrm>
            <a:off x="7970673" y="1952173"/>
            <a:ext cx="1170564" cy="1412812"/>
          </a:xfrm>
          <a:prstGeom prst="rect">
            <a:avLst/>
          </a:prstGeom>
        </p:spPr>
      </p:pic>
      <p:pic>
        <p:nvPicPr>
          <p:cNvPr id="11" name="Picture 10">
            <a:extLst>
              <a:ext uri="{FF2B5EF4-FFF2-40B4-BE49-F238E27FC236}">
                <a16:creationId xmlns:a16="http://schemas.microsoft.com/office/drawing/2014/main" id="{72E8CF15-2E02-BFE8-24FB-98C9B05BDEB0}"/>
              </a:ext>
            </a:extLst>
          </p:cNvPr>
          <p:cNvPicPr>
            <a:picLocks noChangeAspect="1"/>
          </p:cNvPicPr>
          <p:nvPr/>
        </p:nvPicPr>
        <p:blipFill rotWithShape="1">
          <a:blip r:embed="rId7"/>
          <a:srcRect l="16083" r="15801"/>
          <a:stretch/>
        </p:blipFill>
        <p:spPr>
          <a:xfrm>
            <a:off x="9617127" y="3550180"/>
            <a:ext cx="1107097" cy="1351260"/>
          </a:xfrm>
          <a:prstGeom prst="rect">
            <a:avLst/>
          </a:prstGeom>
        </p:spPr>
      </p:pic>
      <p:pic>
        <p:nvPicPr>
          <p:cNvPr id="12" name="Picture 11">
            <a:extLst>
              <a:ext uri="{FF2B5EF4-FFF2-40B4-BE49-F238E27FC236}">
                <a16:creationId xmlns:a16="http://schemas.microsoft.com/office/drawing/2014/main" id="{40292E1A-F426-C074-9EA4-2646F627824F}"/>
              </a:ext>
            </a:extLst>
          </p:cNvPr>
          <p:cNvPicPr>
            <a:picLocks noChangeAspect="1"/>
          </p:cNvPicPr>
          <p:nvPr/>
        </p:nvPicPr>
        <p:blipFill>
          <a:blip r:embed="rId8"/>
          <a:stretch>
            <a:fillRect/>
          </a:stretch>
        </p:blipFill>
        <p:spPr>
          <a:xfrm>
            <a:off x="9037237" y="5086635"/>
            <a:ext cx="828767" cy="1103767"/>
          </a:xfrm>
          <a:prstGeom prst="rect">
            <a:avLst/>
          </a:prstGeom>
        </p:spPr>
      </p:pic>
    </p:spTree>
    <p:extLst>
      <p:ext uri="{BB962C8B-B14F-4D97-AF65-F5344CB8AC3E}">
        <p14:creationId xmlns:p14="http://schemas.microsoft.com/office/powerpoint/2010/main" val="187631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830270" y="168721"/>
            <a:ext cx="8221368" cy="583800"/>
          </a:xfrm>
        </p:spPr>
        <p:txBody>
          <a:bodyPr/>
          <a:lstStyle/>
          <a:p>
            <a:pPr algn="ctr"/>
            <a:r>
              <a:rPr lang="en-US" sz="3600" dirty="0"/>
              <a:t>Farmers Strikes in Europe</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4"/>
            <a:ext cx="7522700" cy="5338161"/>
          </a:xfrm>
        </p:spPr>
        <p:txBody>
          <a:bodyPr>
            <a:normAutofit fontScale="92500"/>
          </a:bodyPr>
          <a:lstStyle/>
          <a:p>
            <a:r>
              <a:rPr lang="en-US" sz="2400" spc="-40" dirty="0"/>
              <a:t>Starting in The Netherlands, farmers have taken to the highways to protest high fuel prices and overly restrictive governmental regulations that have come about thanks to the policies of the Green Party.</a:t>
            </a:r>
          </a:p>
          <a:p>
            <a:pPr lvl="1"/>
            <a:r>
              <a:rPr lang="en-US" sz="2000" spc="-40" dirty="0"/>
              <a:t>The Protests have now spread to Germany, France, and other countries.</a:t>
            </a:r>
          </a:p>
          <a:p>
            <a:pPr lvl="1"/>
            <a:r>
              <a:rPr lang="en-US" sz="2000" spc="-40" dirty="0"/>
              <a:t>Many of these protests have gotten violent.</a:t>
            </a:r>
          </a:p>
          <a:p>
            <a:pPr lvl="1"/>
            <a:r>
              <a:rPr lang="en-US" sz="2000" spc="-40" dirty="0"/>
              <a:t>Bill Gates Foundation supermarket in the Netherlands that sells “fake meat” has caught fire in the middle of the night on July 11.</a:t>
            </a:r>
          </a:p>
        </p:txBody>
      </p:sp>
      <p:pic>
        <p:nvPicPr>
          <p:cNvPr id="4" name="Picture 3">
            <a:extLst>
              <a:ext uri="{FF2B5EF4-FFF2-40B4-BE49-F238E27FC236}">
                <a16:creationId xmlns:a16="http://schemas.microsoft.com/office/drawing/2014/main" id="{26758188-BD1A-85DE-2D92-B9F702559F2C}"/>
              </a:ext>
            </a:extLst>
          </p:cNvPr>
          <p:cNvPicPr>
            <a:picLocks noChangeAspect="1"/>
          </p:cNvPicPr>
          <p:nvPr/>
        </p:nvPicPr>
        <p:blipFill>
          <a:blip r:embed="rId4"/>
          <a:stretch>
            <a:fillRect/>
          </a:stretch>
        </p:blipFill>
        <p:spPr>
          <a:xfrm>
            <a:off x="8728364" y="4146033"/>
            <a:ext cx="3481798" cy="2322466"/>
          </a:xfrm>
          <a:prstGeom prst="rect">
            <a:avLst/>
          </a:prstGeom>
        </p:spPr>
      </p:pic>
      <p:pic>
        <p:nvPicPr>
          <p:cNvPr id="5" name="Netherlands Fire100">
            <a:hlinkClick r:id="" action="ppaction://media"/>
            <a:extLst>
              <a:ext uri="{FF2B5EF4-FFF2-40B4-BE49-F238E27FC236}">
                <a16:creationId xmlns:a16="http://schemas.microsoft.com/office/drawing/2014/main" id="{40DFE838-AAAE-35F4-BE3C-CB56F2CFB5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28364" y="0"/>
            <a:ext cx="3481798" cy="4121570"/>
          </a:xfrm>
          <a:prstGeom prst="rect">
            <a:avLst/>
          </a:prstGeom>
        </p:spPr>
      </p:pic>
    </p:spTree>
    <p:extLst>
      <p:ext uri="{BB962C8B-B14F-4D97-AF65-F5344CB8AC3E}">
        <p14:creationId xmlns:p14="http://schemas.microsoft.com/office/powerpoint/2010/main" val="230752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550863" y="549275"/>
            <a:ext cx="7604846" cy="649210"/>
          </a:xfrm>
        </p:spPr>
        <p:txBody>
          <a:bodyPr anchor="ctr">
            <a:normAutofit/>
          </a:bodyPr>
          <a:lstStyle/>
          <a:p>
            <a:pPr algn="ctr"/>
            <a:r>
              <a:rPr lang="en-US" sz="3600" dirty="0"/>
              <a:t>Other News</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half" idx="1"/>
          </p:nvPr>
        </p:nvSpPr>
        <p:spPr>
          <a:xfrm>
            <a:off x="949911" y="1322773"/>
            <a:ext cx="6808633" cy="4985952"/>
          </a:xfrm>
        </p:spPr>
        <p:txBody>
          <a:bodyPr>
            <a:normAutofit fontScale="85000" lnSpcReduction="10000"/>
          </a:bodyPr>
          <a:lstStyle/>
          <a:p>
            <a:pPr>
              <a:lnSpc>
                <a:spcPct val="120000"/>
              </a:lnSpc>
            </a:pPr>
            <a:r>
              <a:rPr lang="en-US" sz="2000" spc="-40" dirty="0"/>
              <a:t>The resistance to the Globalist Agenda has reached new levels now that the Firefighters in Holland have joined the farmers in their protest.</a:t>
            </a:r>
          </a:p>
          <a:p>
            <a:pPr>
              <a:lnSpc>
                <a:spcPct val="120000"/>
              </a:lnSpc>
            </a:pPr>
            <a:r>
              <a:rPr lang="en-US" sz="2000" spc="-40" dirty="0"/>
              <a:t>The Latvian Parliament has just dissolved their government and ordered new elections.</a:t>
            </a:r>
          </a:p>
          <a:p>
            <a:pPr>
              <a:lnSpc>
                <a:spcPct val="120000"/>
              </a:lnSpc>
            </a:pPr>
            <a:r>
              <a:rPr lang="en-US" sz="2000" spc="-40" dirty="0"/>
              <a:t>Olaf Schultz is now in trouble in Germany. Analysts now think that government will be out soon.</a:t>
            </a:r>
          </a:p>
          <a:p>
            <a:pPr>
              <a:lnSpc>
                <a:spcPct val="120000"/>
              </a:lnSpc>
            </a:pPr>
            <a:r>
              <a:rPr lang="en-US" sz="2000" spc="-40" dirty="0"/>
              <a:t>Israel is about to have new elections. Benyamin Netanyahu will soon be back as Prime Minister.</a:t>
            </a:r>
          </a:p>
          <a:p>
            <a:pPr>
              <a:lnSpc>
                <a:spcPct val="120000"/>
              </a:lnSpc>
            </a:pPr>
            <a:r>
              <a:rPr lang="en-US" sz="2000" spc="-40" dirty="0"/>
              <a:t>Joe Biden appears to be in more trouble. The Dems are mulling over what they can do?</a:t>
            </a:r>
          </a:p>
          <a:p>
            <a:pPr lvl="1">
              <a:lnSpc>
                <a:spcPct val="120000"/>
              </a:lnSpc>
            </a:pPr>
            <a:r>
              <a:rPr lang="en-US" sz="1800" spc="-40" dirty="0"/>
              <a:t>It has been reported that Kamala Harris has been taken out of circulation and is playing video games at the Naval Observatory where she lives. Robert Barnes says she is a “marginal attorney.”</a:t>
            </a:r>
          </a:p>
        </p:txBody>
      </p:sp>
      <p:pic>
        <p:nvPicPr>
          <p:cNvPr id="6" name="Dutch_Firefighters07-11-2022">
            <a:hlinkClick r:id="" action="ppaction://media"/>
            <a:extLst>
              <a:ext uri="{FF2B5EF4-FFF2-40B4-BE49-F238E27FC236}">
                <a16:creationId xmlns:a16="http://schemas.microsoft.com/office/drawing/2014/main" id="{A4C1EB74-F74E-B365-C025-C7C99DE742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49673" y="785612"/>
            <a:ext cx="3034456" cy="5542386"/>
          </a:xfrm>
          <a:prstGeom prst="rect">
            <a:avLst/>
          </a:prstGeom>
          <a:noFill/>
        </p:spPr>
      </p:pic>
    </p:spTree>
    <p:extLst>
      <p:ext uri="{BB962C8B-B14F-4D97-AF65-F5344CB8AC3E}">
        <p14:creationId xmlns:p14="http://schemas.microsoft.com/office/powerpoint/2010/main" val="74721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a:xfrm>
            <a:off x="550863" y="549275"/>
            <a:ext cx="11090274" cy="1332000"/>
          </a:xfrm>
        </p:spPr>
        <p:txBody>
          <a:bodyPr anchor="ctr">
            <a:normAutofit/>
          </a:bodyPr>
          <a:lstStyle/>
          <a:p>
            <a:pPr algn="ctr"/>
            <a:r>
              <a:rPr lang="en-US" sz="4000" dirty="0"/>
              <a:t>“</a:t>
            </a:r>
            <a:r>
              <a:rPr lang="en-US" sz="4000" dirty="0" err="1"/>
              <a:t>Explosion”Rocks</a:t>
            </a:r>
            <a:r>
              <a:rPr lang="en-US" sz="4000" dirty="0"/>
              <a:t> Georgia Guidestones</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half" idx="1"/>
          </p:nvPr>
        </p:nvSpPr>
        <p:spPr>
          <a:xfrm>
            <a:off x="550862" y="2097175"/>
            <a:ext cx="5435600" cy="3995650"/>
          </a:xfrm>
        </p:spPr>
        <p:txBody>
          <a:bodyPr>
            <a:normAutofit/>
          </a:bodyPr>
          <a:lstStyle/>
          <a:p>
            <a:pPr>
              <a:lnSpc>
                <a:spcPct val="140000"/>
              </a:lnSpc>
            </a:pPr>
            <a:r>
              <a:rPr lang="en-US" sz="2000" dirty="0"/>
              <a:t>On July 6 at 0333 hours, an explosion rocked the Georgia Guidestones in Elbert County, Georgia. The stone that fell outlined the fact that the earth should only have 500,000,000 million people </a:t>
            </a:r>
            <a:r>
              <a:rPr lang="en-US" sz="2000"/>
              <a:t>in its </a:t>
            </a:r>
            <a:r>
              <a:rPr lang="en-US" sz="2000" dirty="0"/>
              <a:t>population.</a:t>
            </a:r>
          </a:p>
        </p:txBody>
      </p:sp>
      <p:pic>
        <p:nvPicPr>
          <p:cNvPr id="4" name="Picture 3">
            <a:extLst>
              <a:ext uri="{FF2B5EF4-FFF2-40B4-BE49-F238E27FC236}">
                <a16:creationId xmlns:a16="http://schemas.microsoft.com/office/drawing/2014/main" id="{3F67B597-F43A-0B08-8FC7-4C17354718CE}"/>
              </a:ext>
            </a:extLst>
          </p:cNvPr>
          <p:cNvPicPr>
            <a:picLocks noChangeAspect="1"/>
          </p:cNvPicPr>
          <p:nvPr/>
        </p:nvPicPr>
        <p:blipFill rotWithShape="1">
          <a:blip r:embed="rId2"/>
          <a:srcRect l="5766" r="17711" b="-3"/>
          <a:stretch/>
        </p:blipFill>
        <p:spPr>
          <a:xfrm>
            <a:off x="6205538" y="2097175"/>
            <a:ext cx="5435600" cy="3995650"/>
          </a:xfrm>
          <a:prstGeom prst="rect">
            <a:avLst/>
          </a:prstGeom>
          <a:noFill/>
        </p:spPr>
      </p:pic>
    </p:spTree>
    <p:extLst>
      <p:ext uri="{BB962C8B-B14F-4D97-AF65-F5344CB8AC3E}">
        <p14:creationId xmlns:p14="http://schemas.microsoft.com/office/powerpoint/2010/main" val="930144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5A2B-30AF-2EA3-532E-4D04FBE0DD35}"/>
              </a:ext>
            </a:extLst>
          </p:cNvPr>
          <p:cNvSpPr>
            <a:spLocks noGrp="1"/>
          </p:cNvSpPr>
          <p:nvPr>
            <p:ph type="title"/>
          </p:nvPr>
        </p:nvSpPr>
        <p:spPr/>
        <p:txBody>
          <a:bodyPr/>
          <a:lstStyle/>
          <a:p>
            <a:pPr algn="ctr"/>
            <a:r>
              <a:rPr lang="en-US" sz="3600" dirty="0" err="1"/>
              <a:t>WhiteStone</a:t>
            </a:r>
            <a:r>
              <a:rPr lang="en-US" sz="3600" dirty="0"/>
              <a:t> Foundation Music Research</a:t>
            </a:r>
          </a:p>
        </p:txBody>
      </p:sp>
      <p:sp>
        <p:nvSpPr>
          <p:cNvPr id="3" name="Content Placeholder 2">
            <a:extLst>
              <a:ext uri="{FF2B5EF4-FFF2-40B4-BE49-F238E27FC236}">
                <a16:creationId xmlns:a16="http://schemas.microsoft.com/office/drawing/2014/main" id="{1E8F4368-A27A-FF5A-6672-AAFEEAF158DB}"/>
              </a:ext>
            </a:extLst>
          </p:cNvPr>
          <p:cNvSpPr>
            <a:spLocks noGrp="1"/>
          </p:cNvSpPr>
          <p:nvPr>
            <p:ph sz="quarter" idx="10"/>
          </p:nvPr>
        </p:nvSpPr>
        <p:spPr>
          <a:xfrm>
            <a:off x="830263" y="1266825"/>
            <a:ext cx="10932650" cy="4495800"/>
          </a:xfrm>
        </p:spPr>
        <p:txBody>
          <a:bodyPr>
            <a:normAutofit lnSpcReduction="10000"/>
          </a:bodyPr>
          <a:lstStyle/>
          <a:p>
            <a:r>
              <a:rPr lang="en-US" sz="2400" spc="0" dirty="0"/>
              <a:t>In anticipation of a trip to Heavener, Oklahoma later this summer, we did some more experimentation with our Bible Music Project</a:t>
            </a:r>
            <a:r>
              <a:rPr lang="en-US" sz="2000" spc="0" dirty="0"/>
              <a:t>. </a:t>
            </a:r>
          </a:p>
          <a:p>
            <a:pPr lvl="1">
              <a:lnSpc>
                <a:spcPct val="100000"/>
              </a:lnSpc>
            </a:pPr>
            <a:r>
              <a:rPr lang="en-US" sz="2000" spc="0" dirty="0"/>
              <a:t>Much of the research we previously did is on our website: </a:t>
            </a:r>
            <a:r>
              <a:rPr lang="en-US" sz="2000" spc="0" dirty="0">
                <a:hlinkClick r:id="rId2"/>
              </a:rPr>
              <a:t>http://biblemusic.live</a:t>
            </a:r>
            <a:r>
              <a:rPr lang="en-US" sz="2000" spc="0" dirty="0"/>
              <a:t>. </a:t>
            </a:r>
          </a:p>
          <a:p>
            <a:pPr lvl="1">
              <a:lnSpc>
                <a:spcPct val="100000"/>
              </a:lnSpc>
            </a:pPr>
            <a:r>
              <a:rPr lang="en-US" sz="2000" spc="0" dirty="0"/>
              <a:t>Much of that work from 2006-2012 centered around weather research and culminated with making it rain every day in June in 2012. Professor Mack was assisted by Olaf H. Hage III and Chris Blodgett, both in the construction of the music and in the scientific elements.</a:t>
            </a:r>
          </a:p>
          <a:p>
            <a:pPr lvl="1">
              <a:lnSpc>
                <a:spcPct val="100000"/>
              </a:lnSpc>
            </a:pPr>
            <a:r>
              <a:rPr lang="en-US" sz="2000" spc="0" dirty="0"/>
              <a:t>On July 4, 2022, we embarked on a new project. In our first phase, we made music from Isaiah 9:8 to 13:33 in all 12 key signatures. We played the music out into the atmosphere for the first time that evening. Areas of drought suddenly got rain, but CERN did not operate as planned and there was a problem with the Georgia Guidestones.</a:t>
            </a:r>
            <a:endParaRPr lang="en-US" sz="2000" dirty="0"/>
          </a:p>
        </p:txBody>
      </p:sp>
    </p:spTree>
    <p:extLst>
      <p:ext uri="{BB962C8B-B14F-4D97-AF65-F5344CB8AC3E}">
        <p14:creationId xmlns:p14="http://schemas.microsoft.com/office/powerpoint/2010/main" val="1814994078"/>
      </p:ext>
    </p:extLst>
  </p:cSld>
  <p:clrMapOvr>
    <a:masterClrMapping/>
  </p:clrMapOvr>
</p:sld>
</file>

<file path=ppt/theme/theme1.xml><?xml version="1.0" encoding="utf-8"?>
<a:theme xmlns:a="http://schemas.openxmlformats.org/drawingml/2006/main" name="Bold Tech">
  <a:themeElements>
    <a:clrScheme name="16x9">
      <a:dk1>
        <a:srgbClr val="000000"/>
      </a:dk1>
      <a:lt1>
        <a:srgbClr val="FFFFFF"/>
      </a:lt1>
      <a:dk2>
        <a:srgbClr val="121312"/>
      </a:dk2>
      <a:lt2>
        <a:srgbClr val="FFFFFF"/>
      </a:lt2>
      <a:accent1>
        <a:srgbClr val="EE4036"/>
      </a:accent1>
      <a:accent2>
        <a:srgbClr val="121312"/>
      </a:accent2>
      <a:accent3>
        <a:srgbClr val="A5A5A5"/>
      </a:accent3>
      <a:accent4>
        <a:srgbClr val="252625"/>
      </a:accent4>
      <a:accent5>
        <a:srgbClr val="F1F5F5"/>
      </a:accent5>
      <a:accent6>
        <a:srgbClr val="FAFFFF"/>
      </a:accent6>
      <a:hlink>
        <a:srgbClr val="EE4036"/>
      </a:hlink>
      <a:folHlink>
        <a:srgbClr val="EE4036"/>
      </a:folHlink>
    </a:clrScheme>
    <a:fontScheme name="Custom 44">
      <a:majorFont>
        <a:latin typeface="MingLiU"/>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6422304-17E9-4530-8D08-4F277CB64269}" vid="{BCE6A17A-B98D-492A-82B2-0A1B358761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Asian design presentation</Template>
  <TotalTime>1141</TotalTime>
  <Words>1610</Words>
  <Application>Microsoft Office PowerPoint</Application>
  <PresentationFormat>Widescreen</PresentationFormat>
  <Paragraphs>85</Paragraphs>
  <Slides>19</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Meiryo UI</vt:lpstr>
      <vt:lpstr>MingLiU</vt:lpstr>
      <vt:lpstr>Arial</vt:lpstr>
      <vt:lpstr>Calibri</vt:lpstr>
      <vt:lpstr>Bold Tech</vt:lpstr>
      <vt:lpstr>The Second Horse of the Apocalypse - Inflation</vt:lpstr>
      <vt:lpstr>Updates</vt:lpstr>
      <vt:lpstr>Boris Johnson Resigns as Prime Minister</vt:lpstr>
      <vt:lpstr>Boris Johnson Resigns as Prime Minister</vt:lpstr>
      <vt:lpstr>Replacement Prime Minister Candidates</vt:lpstr>
      <vt:lpstr>Farmers Strikes in Europe</vt:lpstr>
      <vt:lpstr>Other News</vt:lpstr>
      <vt:lpstr>“Explosion”Rocks Georgia Guidestones</vt:lpstr>
      <vt:lpstr>WhiteStone Foundation Music Research</vt:lpstr>
      <vt:lpstr>WhiteStone Foundation Music Research</vt:lpstr>
      <vt:lpstr>Inflation</vt:lpstr>
      <vt:lpstr>Deflation and the Great Depression</vt:lpstr>
      <vt:lpstr>Deflation and the Great Depression</vt:lpstr>
      <vt:lpstr>Deflation and the Great Depression</vt:lpstr>
      <vt:lpstr>The Pre-World War II Economy</vt:lpstr>
      <vt:lpstr>The Pre-World War II Economy</vt:lpstr>
      <vt:lpstr>The Pre-World War II Economy</vt:lpstr>
      <vt:lpstr>Post World War II Economy</vt:lpstr>
      <vt:lpstr>Post World War II Economy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Second Horse of the Apocalypse - Inflation</dc:title>
  <dc:creator>Tom Mack</dc:creator>
  <cp:lastModifiedBy>Tom Mack</cp:lastModifiedBy>
  <cp:revision>24</cp:revision>
  <dcterms:created xsi:type="dcterms:W3CDTF">2022-06-22T05:11:37Z</dcterms:created>
  <dcterms:modified xsi:type="dcterms:W3CDTF">2022-07-12T18:24:42Z</dcterms:modified>
</cp:coreProperties>
</file>