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25"/>
  </p:notesMasterIdLst>
  <p:handoutMasterIdLst>
    <p:handoutMasterId r:id="rId26"/>
  </p:handoutMasterIdLst>
  <p:sldIdLst>
    <p:sldId id="295" r:id="rId2"/>
    <p:sldId id="545" r:id="rId3"/>
    <p:sldId id="554" r:id="rId4"/>
    <p:sldId id="547" r:id="rId5"/>
    <p:sldId id="549" r:id="rId6"/>
    <p:sldId id="552" r:id="rId7"/>
    <p:sldId id="546" r:id="rId8"/>
    <p:sldId id="550" r:id="rId9"/>
    <p:sldId id="551" r:id="rId10"/>
    <p:sldId id="553" r:id="rId11"/>
    <p:sldId id="555" r:id="rId12"/>
    <p:sldId id="556" r:id="rId13"/>
    <p:sldId id="564" r:id="rId14"/>
    <p:sldId id="558" r:id="rId15"/>
    <p:sldId id="559" r:id="rId16"/>
    <p:sldId id="560" r:id="rId17"/>
    <p:sldId id="561" r:id="rId18"/>
    <p:sldId id="562" r:id="rId19"/>
    <p:sldId id="563" r:id="rId20"/>
    <p:sldId id="543" r:id="rId21"/>
    <p:sldId id="544" r:id="rId22"/>
    <p:sldId id="541" r:id="rId23"/>
    <p:sldId id="54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82" autoAdjust="0"/>
    <p:restoredTop sz="90551" autoAdjust="0"/>
  </p:normalViewPr>
  <p:slideViewPr>
    <p:cSldViewPr snapToGrid="0" snapToObjects="1">
      <p:cViewPr varScale="1">
        <p:scale>
          <a:sx n="93" d="100"/>
          <a:sy n="93" d="100"/>
        </p:scale>
        <p:origin x="876" y="72"/>
      </p:cViewPr>
      <p:guideLst/>
    </p:cSldViewPr>
  </p:slideViewPr>
  <p:notesTextViewPr>
    <p:cViewPr>
      <p:scale>
        <a:sx n="1" d="1"/>
        <a:sy n="1" d="1"/>
      </p:scale>
      <p:origin x="0" y="0"/>
    </p:cViewPr>
  </p:notesTextViewPr>
  <p:notesViewPr>
    <p:cSldViewPr snapToGrid="0" snapToObjects="1">
      <p:cViewPr varScale="1">
        <p:scale>
          <a:sx n="86" d="100"/>
          <a:sy n="86" d="100"/>
        </p:scale>
        <p:origin x="241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9/19/2022</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9/19/2022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108512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2CB9073-1A97-EF48-93BC-E626B884D79B}"/>
              </a:ext>
            </a:extLst>
          </p:cNvPr>
          <p:cNvSpPr>
            <a:spLocks noGrp="1"/>
          </p:cNvSpPr>
          <p:nvPr>
            <p:ph type="pic" sz="quarter" idx="14"/>
          </p:nvPr>
        </p:nvSpPr>
        <p:spPr>
          <a:xfrm>
            <a:off x="-9249" y="-4352"/>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solidFill>
            <a:schemeClr val="tx1"/>
          </a:solidFill>
        </p:spPr>
        <p:txBody>
          <a:bodyPr wrap="square">
            <a:noAutofit/>
          </a:bodyPr>
          <a:lstStyle/>
          <a:p>
            <a:r>
              <a:rPr lang="en-US"/>
              <a:t>Click icon to add picture</a:t>
            </a:r>
            <a:endParaRPr lang="en-US" dirty="0"/>
          </a:p>
        </p:txBody>
      </p:sp>
      <p:sp>
        <p:nvSpPr>
          <p:cNvPr id="12" name="Text Placeholder 2">
            <a:extLst>
              <a:ext uri="{FF2B5EF4-FFF2-40B4-BE49-F238E27FC236}">
                <a16:creationId xmlns:a16="http://schemas.microsoft.com/office/drawing/2014/main" id="{63A7554C-2E3E-454F-9E07-C38195D4CF32}"/>
              </a:ext>
            </a:extLst>
          </p:cNvPr>
          <p:cNvSpPr>
            <a:spLocks noGrp="1"/>
          </p:cNvSpPr>
          <p:nvPr>
            <p:ph type="body" idx="13" hasCustomPrompt="1"/>
          </p:nvPr>
        </p:nvSpPr>
        <p:spPr>
          <a:xfrm>
            <a:off x="838200" y="4561873"/>
            <a:ext cx="10515600" cy="703135"/>
          </a:xfrm>
        </p:spPr>
        <p:txBody>
          <a:bodyPr lIns="91440" rIns="91440" anchor="ctr">
            <a:normAutofit/>
          </a:bodyPr>
          <a:lstStyle>
            <a:lvl1pPr marL="0" indent="0" algn="l">
              <a:lnSpc>
                <a:spcPct val="150000"/>
              </a:lnSpc>
              <a:buNone/>
              <a:defRPr sz="2400" b="1" i="0" cap="all" spc="600" baseline="0">
                <a:solidFill>
                  <a:schemeClr val="bg1"/>
                </a:solidFill>
                <a:latin typeface="MingLiU" panose="02020509000000000000" pitchFamily="49" charset="-120"/>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latin typeface="Meiryo UI" panose="020B0604030504040204" pitchFamily="50" charset="-128"/>
                <a:ea typeface="Meiryo UI" panose="020B0604030504040204" pitchFamily="50" charset="-128"/>
              </a:rPr>
              <a:t>Subtitle</a:t>
            </a:r>
            <a:endParaRPr lang="ja-JP" altLang="en-US" dirty="0">
              <a:latin typeface="Meiryo UI" panose="020B0604030504040204" pitchFamily="50" charset="-128"/>
              <a:ea typeface="Meiryo UI" panose="020B0604030504040204" pitchFamily="50" charset="-128"/>
            </a:endParaRPr>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838200" y="2373294"/>
            <a:ext cx="7709488" cy="1927810"/>
          </a:xfrm>
        </p:spPr>
        <p:txBody>
          <a:bodyPr lIns="91440" rIns="91440">
            <a:noAutofit/>
          </a:bodyPr>
          <a:lstStyle>
            <a:lvl1pPr algn="l">
              <a:defRPr sz="13800" b="1" i="0" spc="150" baseline="0">
                <a:solidFill>
                  <a:schemeClr val="bg1"/>
                </a:solidFill>
                <a:latin typeface="MingLiU" panose="02020509000000000000" pitchFamily="49" charset="-120"/>
                <a:ea typeface="MingLiU" panose="02020509000000000000" pitchFamily="49" charset="-120"/>
              </a:defRPr>
            </a:lvl1pPr>
          </a:lstStyle>
          <a:p>
            <a:r>
              <a:rPr lang="en-US" dirty="0"/>
              <a:t>Title</a:t>
            </a:r>
          </a:p>
        </p:txBody>
      </p:sp>
      <p:sp>
        <p:nvSpPr>
          <p:cNvPr id="22" name="Right Triangle 21">
            <a:extLst>
              <a:ext uri="{FF2B5EF4-FFF2-40B4-BE49-F238E27FC236}">
                <a16:creationId xmlns:a16="http://schemas.microsoft.com/office/drawing/2014/main" id="{EF81B901-913B-5741-A4AC-B5819DACFCDF}"/>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ight Triangle 22">
            <a:extLst>
              <a:ext uri="{FF2B5EF4-FFF2-40B4-BE49-F238E27FC236}">
                <a16:creationId xmlns:a16="http://schemas.microsoft.com/office/drawing/2014/main" id="{8FDD99BC-FCD1-D541-9FE6-03E39F2856C6}"/>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Oval 22">
            <a:extLst>
              <a:ext uri="{FF2B5EF4-FFF2-40B4-BE49-F238E27FC236}">
                <a16:creationId xmlns:a16="http://schemas.microsoft.com/office/drawing/2014/main" id="{CA93CC85-EFC8-994A-9ADB-8DEE2579AAF9}"/>
              </a:ext>
            </a:extLst>
          </p:cNvPr>
          <p:cNvSpPr/>
          <p:nvPr userDrawn="1"/>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743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551932-EED2-CB48-969B-F9308DFE265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51" name="Title 1">
            <a:extLst>
              <a:ext uri="{FF2B5EF4-FFF2-40B4-BE49-F238E27FC236}">
                <a16:creationId xmlns:a16="http://schemas.microsoft.com/office/drawing/2014/main" id="{ADEF5424-A6E0-A345-9A75-92E71E45923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52" name="Group 51">
            <a:extLst>
              <a:ext uri="{FF2B5EF4-FFF2-40B4-BE49-F238E27FC236}">
                <a16:creationId xmlns:a16="http://schemas.microsoft.com/office/drawing/2014/main" id="{2D2069D9-A96F-DD4A-B6CB-C29449020E71}"/>
              </a:ext>
            </a:extLst>
          </p:cNvPr>
          <p:cNvGrpSpPr/>
          <p:nvPr userDrawn="1"/>
        </p:nvGrpSpPr>
        <p:grpSpPr>
          <a:xfrm>
            <a:off x="0" y="-10162"/>
            <a:ext cx="12192000" cy="6868162"/>
            <a:chOff x="0" y="-10162"/>
            <a:chExt cx="12192000" cy="6868162"/>
          </a:xfrm>
        </p:grpSpPr>
        <p:sp>
          <p:nvSpPr>
            <p:cNvPr id="53" name="Right Triangle 52">
              <a:extLst>
                <a:ext uri="{FF2B5EF4-FFF2-40B4-BE49-F238E27FC236}">
                  <a16:creationId xmlns:a16="http://schemas.microsoft.com/office/drawing/2014/main" id="{44CFA19C-5DA0-774B-AFF3-36921EACACDD}"/>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ight Triangle 53">
              <a:extLst>
                <a:ext uri="{FF2B5EF4-FFF2-40B4-BE49-F238E27FC236}">
                  <a16:creationId xmlns:a16="http://schemas.microsoft.com/office/drawing/2014/main" id="{D9F82FBA-46B0-A844-AE24-E839A52F2A42}"/>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56" name="Straight Connector 55">
            <a:extLst>
              <a:ext uri="{FF2B5EF4-FFF2-40B4-BE49-F238E27FC236}">
                <a16:creationId xmlns:a16="http://schemas.microsoft.com/office/drawing/2014/main" id="{639370BE-395F-E946-A985-43E0B2F007A7}"/>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EC358B-2232-784F-B64F-E210A64AF153}"/>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Oval 22">
            <a:extLst>
              <a:ext uri="{FF2B5EF4-FFF2-40B4-BE49-F238E27FC236}">
                <a16:creationId xmlns:a16="http://schemas.microsoft.com/office/drawing/2014/main" id="{5C8304CD-638B-A244-8BB2-5827EFC0BE18}"/>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FFD9DF-9E1C-4765-BCE6-B273DEE1F564}"/>
              </a:ext>
            </a:extLst>
          </p:cNvPr>
          <p:cNvSpPr>
            <a:spLocks noGrp="1"/>
          </p:cNvSpPr>
          <p:nvPr>
            <p:ph sz="quarter" idx="10"/>
          </p:nvPr>
        </p:nvSpPr>
        <p:spPr>
          <a:xfrm>
            <a:off x="830263" y="1266825"/>
            <a:ext cx="105314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4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188DA-8D2D-EE45-B63B-68389D618B8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12700" y="-4352"/>
            <a:ext cx="6618160" cy="6862352"/>
          </a:xfrm>
          <a:prstGeom prst="rect">
            <a:avLst/>
          </a:prstGeom>
        </p:spPr>
      </p:pic>
      <p:sp>
        <p:nvSpPr>
          <p:cNvPr id="6" name="Right Triangle 5">
            <a:extLst>
              <a:ext uri="{FF2B5EF4-FFF2-40B4-BE49-F238E27FC236}">
                <a16:creationId xmlns:a16="http://schemas.microsoft.com/office/drawing/2014/main" id="{49DD1090-E08C-414F-B909-F960029978CC}"/>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830269" y="168721"/>
            <a:ext cx="4858575"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20" name="Oval 22">
            <a:extLst>
              <a:ext uri="{FF2B5EF4-FFF2-40B4-BE49-F238E27FC236}">
                <a16:creationId xmlns:a16="http://schemas.microsoft.com/office/drawing/2014/main" id="{E86DEBE5-E80B-624F-85DC-B53B9841EF52}"/>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498330F-989F-C743-B682-3B45105A64F9}"/>
              </a:ext>
            </a:extLst>
          </p:cNvPr>
          <p:cNvSpPr/>
          <p:nvPr userDrawn="1"/>
        </p:nvSpPr>
        <p:spPr>
          <a:xfrm rot="10800000">
            <a:off x="5800596" y="-435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Picture Placeholder 10">
            <a:extLst>
              <a:ext uri="{FF2B5EF4-FFF2-40B4-BE49-F238E27FC236}">
                <a16:creationId xmlns:a16="http://schemas.microsoft.com/office/drawing/2014/main" id="{4BFA0C42-6D2A-FE45-B00F-C3FE723B69B9}"/>
              </a:ext>
            </a:extLst>
          </p:cNvPr>
          <p:cNvSpPr>
            <a:spLocks noGrp="1"/>
          </p:cNvSpPr>
          <p:nvPr>
            <p:ph type="pic" sz="quarter" idx="14"/>
          </p:nvPr>
        </p:nvSpPr>
        <p:spPr>
          <a:xfrm>
            <a:off x="6638925" y="-4352"/>
            <a:ext cx="5553075" cy="6862352"/>
          </a:xfrm>
          <a:solidFill>
            <a:schemeClr val="accent1"/>
          </a:solidFill>
        </p:spPr>
        <p:txBody>
          <a:bodyPr/>
          <a:lstStyle/>
          <a:p>
            <a:r>
              <a:rPr lang="en-US"/>
              <a:t>Click icon to add picture</a:t>
            </a:r>
            <a:endParaRPr lang="en-US" dirty="0"/>
          </a:p>
        </p:txBody>
      </p:sp>
      <p:cxnSp>
        <p:nvCxnSpPr>
          <p:cNvPr id="26" name="Straight Connector 25">
            <a:extLst>
              <a:ext uri="{FF2B5EF4-FFF2-40B4-BE49-F238E27FC236}">
                <a16:creationId xmlns:a16="http://schemas.microsoft.com/office/drawing/2014/main" id="{DD7A153A-DE47-5845-9FBA-5E84842262CB}"/>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0FEE8-FCFE-D34B-AC0A-D33499171CF5}"/>
              </a:ext>
            </a:extLst>
          </p:cNvPr>
          <p:cNvCxnSpPr>
            <a:cxnSpLocks/>
          </p:cNvCxnSpPr>
          <p:nvPr userDrawn="1"/>
        </p:nvCxnSpPr>
        <p:spPr>
          <a:xfrm>
            <a:off x="5235260"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88E3020-67F3-4319-8D6D-AF959AE4492B}"/>
              </a:ext>
            </a:extLst>
          </p:cNvPr>
          <p:cNvSpPr>
            <a:spLocks noGrp="1"/>
          </p:cNvSpPr>
          <p:nvPr>
            <p:ph type="dt" sz="half" idx="15"/>
          </p:nvPr>
        </p:nvSpPr>
        <p:spPr/>
        <p:txBody>
          <a:bodyPr/>
          <a:lstStyle/>
          <a:p>
            <a:fld id="{81B73CA7-3CCD-504D-B97A-835A2330CDB2}" type="datetimeFigureOut">
              <a:rPr lang="en-US" smtClean="0"/>
              <a:pPr/>
              <a:t>9/19/2022</a:t>
            </a:fld>
            <a:endParaRPr lang="en-US" dirty="0"/>
          </a:p>
        </p:txBody>
      </p:sp>
      <p:sp>
        <p:nvSpPr>
          <p:cNvPr id="7" name="Footer Placeholder 6">
            <a:extLst>
              <a:ext uri="{FF2B5EF4-FFF2-40B4-BE49-F238E27FC236}">
                <a16:creationId xmlns:a16="http://schemas.microsoft.com/office/drawing/2014/main" id="{C8332DD3-414D-426E-BB83-A7CE934174B6}"/>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5DBA4D0A-04F7-406D-970F-851D89A87A95}"/>
              </a:ext>
            </a:extLst>
          </p:cNvPr>
          <p:cNvSpPr>
            <a:spLocks noGrp="1"/>
          </p:cNvSpPr>
          <p:nvPr>
            <p:ph type="sldNum" sz="quarter" idx="17"/>
          </p:nvPr>
        </p:nvSpPr>
        <p:spPr/>
        <p:txBody>
          <a:bodyPr/>
          <a:lstStyle/>
          <a:p>
            <a:fld id="{5831BA38-18F3-0A4D-A45F-13B53FF2DACC}" type="slidenum">
              <a:rPr lang="en-US" smtClean="0"/>
              <a:pPr/>
              <a:t>‹#›</a:t>
            </a:fld>
            <a:endParaRPr lang="en-US" dirty="0"/>
          </a:p>
        </p:txBody>
      </p:sp>
      <p:sp>
        <p:nvSpPr>
          <p:cNvPr id="11" name="Content Placeholder 10">
            <a:extLst>
              <a:ext uri="{FF2B5EF4-FFF2-40B4-BE49-F238E27FC236}">
                <a16:creationId xmlns:a16="http://schemas.microsoft.com/office/drawing/2014/main" id="{D68424A6-569A-4335-9863-0351A5FABE88}"/>
              </a:ext>
            </a:extLst>
          </p:cNvPr>
          <p:cNvSpPr>
            <a:spLocks noGrp="1"/>
          </p:cNvSpPr>
          <p:nvPr>
            <p:ph sz="quarter" idx="18"/>
          </p:nvPr>
        </p:nvSpPr>
        <p:spPr>
          <a:xfrm>
            <a:off x="830263" y="1266825"/>
            <a:ext cx="48585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95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6E039-748A-D54A-ACAE-7A9C63FCAEB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43" name="Group 42">
            <a:extLst>
              <a:ext uri="{FF2B5EF4-FFF2-40B4-BE49-F238E27FC236}">
                <a16:creationId xmlns:a16="http://schemas.microsoft.com/office/drawing/2014/main" id="{84FD6E85-A2E7-B84D-9400-6F8D1C6FF159}"/>
              </a:ext>
            </a:extLst>
          </p:cNvPr>
          <p:cNvGrpSpPr/>
          <p:nvPr userDrawn="1"/>
        </p:nvGrpSpPr>
        <p:grpSpPr>
          <a:xfrm>
            <a:off x="0" y="-10162"/>
            <a:ext cx="12192000" cy="6868162"/>
            <a:chOff x="0" y="-10162"/>
            <a:chExt cx="12192000" cy="6868162"/>
          </a:xfrm>
        </p:grpSpPr>
        <p:sp>
          <p:nvSpPr>
            <p:cNvPr id="10" name="Right Triangle 9">
              <a:extLst>
                <a:ext uri="{FF2B5EF4-FFF2-40B4-BE49-F238E27FC236}">
                  <a16:creationId xmlns:a16="http://schemas.microsoft.com/office/drawing/2014/main" id="{6912A38B-FDC5-1E4F-B0ED-145140947339}"/>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ight Triangle 27">
              <a:extLst>
                <a:ext uri="{FF2B5EF4-FFF2-40B4-BE49-F238E27FC236}">
                  <a16:creationId xmlns:a16="http://schemas.microsoft.com/office/drawing/2014/main" id="{B5B0DCFE-7295-8740-9EC5-E9A681F21F94}"/>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0" name="Text Placeholder 2">
            <a:extLst>
              <a:ext uri="{FF2B5EF4-FFF2-40B4-BE49-F238E27FC236}">
                <a16:creationId xmlns:a16="http://schemas.microsoft.com/office/drawing/2014/main" id="{52918AA3-DC2E-CC41-95A6-C5757DE618D4}"/>
              </a:ext>
            </a:extLst>
          </p:cNvPr>
          <p:cNvSpPr>
            <a:spLocks noGrp="1"/>
          </p:cNvSpPr>
          <p:nvPr>
            <p:ph type="body" idx="1"/>
          </p:nvPr>
        </p:nvSpPr>
        <p:spPr>
          <a:xfrm>
            <a:off x="838201"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BBF9C69D-A733-884F-BC4B-A4E97A9315C4}"/>
              </a:ext>
            </a:extLst>
          </p:cNvPr>
          <p:cNvSpPr>
            <a:spLocks noGrp="1"/>
          </p:cNvSpPr>
          <p:nvPr>
            <p:ph type="body" idx="11"/>
          </p:nvPr>
        </p:nvSpPr>
        <p:spPr>
          <a:xfrm>
            <a:off x="6932749"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Oval 22">
            <a:extLst>
              <a:ext uri="{FF2B5EF4-FFF2-40B4-BE49-F238E27FC236}">
                <a16:creationId xmlns:a16="http://schemas.microsoft.com/office/drawing/2014/main" id="{2077B7CC-D16D-C84E-AF69-2D082EDC5C8E}"/>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9A65B340-D917-634F-AE17-87F536B21002}"/>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EA4411-3DF4-5E42-A781-3F59BBBD00F9}"/>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3EFD6CC-AFA8-4227-B3F1-27845AE5BE28}"/>
              </a:ext>
            </a:extLst>
          </p:cNvPr>
          <p:cNvSpPr>
            <a:spLocks noGrp="1"/>
          </p:cNvSpPr>
          <p:nvPr>
            <p:ph type="dt" sz="half" idx="12"/>
          </p:nvPr>
        </p:nvSpPr>
        <p:spPr/>
        <p:txBody>
          <a:bodyPr/>
          <a:lstStyle/>
          <a:p>
            <a:fld id="{81B73CA7-3CCD-504D-B97A-835A2330CDB2}" type="datetimeFigureOut">
              <a:rPr lang="en-US" smtClean="0"/>
              <a:pPr/>
              <a:t>9/19/2022</a:t>
            </a:fld>
            <a:endParaRPr lang="en-US" dirty="0"/>
          </a:p>
        </p:txBody>
      </p:sp>
      <p:sp>
        <p:nvSpPr>
          <p:cNvPr id="3" name="Footer Placeholder 2">
            <a:extLst>
              <a:ext uri="{FF2B5EF4-FFF2-40B4-BE49-F238E27FC236}">
                <a16:creationId xmlns:a16="http://schemas.microsoft.com/office/drawing/2014/main" id="{E5000E12-D3DD-4E44-BAEC-A48DBC4D50B5}"/>
              </a:ext>
            </a:extLst>
          </p:cNvPr>
          <p:cNvSpPr>
            <a:spLocks noGrp="1"/>
          </p:cNvSpPr>
          <p:nvPr>
            <p:ph type="ftr"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92587F0E-3488-4890-9BD2-AF49A732987B}"/>
              </a:ext>
            </a:extLst>
          </p:cNvPr>
          <p:cNvSpPr>
            <a:spLocks noGrp="1"/>
          </p:cNvSpPr>
          <p:nvPr>
            <p:ph type="sldNum" sz="quarter" idx="14"/>
          </p:nvPr>
        </p:nvSpPr>
        <p:spPr/>
        <p:txBody>
          <a:bodyPr/>
          <a:lstStyle/>
          <a:p>
            <a:fld id="{5831BA38-18F3-0A4D-A45F-13B53FF2DACC}" type="slidenum">
              <a:rPr lang="en-US" smtClean="0"/>
              <a:pPr/>
              <a:t>‹#›</a:t>
            </a:fld>
            <a:endParaRPr lang="en-US" dirty="0"/>
          </a:p>
        </p:txBody>
      </p:sp>
      <p:sp>
        <p:nvSpPr>
          <p:cNvPr id="6" name="Content Placeholder 5">
            <a:extLst>
              <a:ext uri="{FF2B5EF4-FFF2-40B4-BE49-F238E27FC236}">
                <a16:creationId xmlns:a16="http://schemas.microsoft.com/office/drawing/2014/main" id="{EC26D3AA-2705-4636-BFEE-C89371FC519B}"/>
              </a:ext>
            </a:extLst>
          </p:cNvPr>
          <p:cNvSpPr>
            <a:spLocks noGrp="1"/>
          </p:cNvSpPr>
          <p:nvPr>
            <p:ph sz="quarter" idx="15"/>
          </p:nvPr>
        </p:nvSpPr>
        <p:spPr>
          <a:xfrm>
            <a:off x="830263"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
        <p:nvSpPr>
          <p:cNvPr id="23" name="Content Placeholder 5">
            <a:extLst>
              <a:ext uri="{FF2B5EF4-FFF2-40B4-BE49-F238E27FC236}">
                <a16:creationId xmlns:a16="http://schemas.microsoft.com/office/drawing/2014/main" id="{F758E678-4B0C-4E7A-94BE-1006B5814E93}"/>
              </a:ext>
            </a:extLst>
          </p:cNvPr>
          <p:cNvSpPr>
            <a:spLocks noGrp="1"/>
          </p:cNvSpPr>
          <p:nvPr>
            <p:ph sz="quarter" idx="16"/>
          </p:nvPr>
        </p:nvSpPr>
        <p:spPr>
          <a:xfrm>
            <a:off x="6932748"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16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A19413-A8E7-ED4F-88DE-08A12997A0F3}"/>
              </a:ext>
            </a:extLst>
          </p:cNvPr>
          <p:cNvSpPr>
            <a:spLocks noGrp="1"/>
          </p:cNvSpPr>
          <p:nvPr>
            <p:ph type="pic" sz="quarter" idx="15"/>
          </p:nvPr>
        </p:nvSpPr>
        <p:spPr>
          <a:xfrm>
            <a:off x="0" y="-4763"/>
            <a:ext cx="12179300" cy="6862763"/>
          </a:xfrm>
          <a:solidFill>
            <a:schemeClr val="accent1"/>
          </a:solidFill>
        </p:spPr>
        <p:txBody>
          <a:bodyPr/>
          <a:lstStyle/>
          <a:p>
            <a:r>
              <a:rPr lang="en-US"/>
              <a:t>Click icon to add picture</a:t>
            </a: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5312215" y="2432458"/>
            <a:ext cx="6044503"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A933BB6-76EF-4E91-AEF1-BE67D60ED86C}"/>
              </a:ext>
            </a:extLst>
          </p:cNvPr>
          <p:cNvSpPr>
            <a:spLocks noGrp="1"/>
          </p:cNvSpPr>
          <p:nvPr>
            <p:ph sz="quarter" idx="16"/>
          </p:nvPr>
        </p:nvSpPr>
        <p:spPr>
          <a:xfrm>
            <a:off x="5311775" y="3530600"/>
            <a:ext cx="6044943" cy="282575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2201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9/19/2022</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pic>
        <p:nvPicPr>
          <p:cNvPr id="5" name="Picture 4">
            <a:extLst>
              <a:ext uri="{FF2B5EF4-FFF2-40B4-BE49-F238E27FC236}">
                <a16:creationId xmlns:a16="http://schemas.microsoft.com/office/drawing/2014/main" id="{05A03656-1F6D-D044-B015-1B4DAD3A56BE}"/>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Tree>
    <p:extLst>
      <p:ext uri="{BB962C8B-B14F-4D97-AF65-F5344CB8AC3E}">
        <p14:creationId xmlns:p14="http://schemas.microsoft.com/office/powerpoint/2010/main" val="411025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48F80-1562-4C4E-887A-B3EB2024C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045F5A-B343-9140-888A-F4A0F3DAE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865FBC-5324-6640-AB2B-F303AA276FA5}"/>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bg1"/>
                </a:solidFill>
              </a:defRPr>
            </a:lvl1pPr>
          </a:lstStyle>
          <a:p>
            <a:fld id="{81B73CA7-3CCD-504D-B97A-835A2330CDB2}" type="datetimeFigureOut">
              <a:rPr lang="en-US" smtClean="0"/>
              <a:pPr/>
              <a:t>9/19/2022</a:t>
            </a:fld>
            <a:endParaRPr lang="en-US" dirty="0"/>
          </a:p>
        </p:txBody>
      </p:sp>
      <p:sp>
        <p:nvSpPr>
          <p:cNvPr id="5" name="Footer Placeholder 4">
            <a:extLst>
              <a:ext uri="{FF2B5EF4-FFF2-40B4-BE49-F238E27FC236}">
                <a16:creationId xmlns:a16="http://schemas.microsoft.com/office/drawing/2014/main" id="{567050E5-FDBF-7C4A-8BB3-B44C2CEBA89A}"/>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DC1BFAD-CCAB-D24E-B7A6-4B9D514D05A3}"/>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800">
                <a:solidFill>
                  <a:schemeClr val="bg1"/>
                </a:solidFill>
              </a:defRPr>
            </a:lvl1pPr>
          </a:lstStyle>
          <a:p>
            <a:fld id="{5831BA38-18F3-0A4D-A45F-13B53FF2DACC}" type="slidenum">
              <a:rPr lang="en-US" smtClean="0"/>
              <a:pPr/>
              <a:t>‹#›</a:t>
            </a:fld>
            <a:endParaRPr lang="en-US" dirty="0"/>
          </a:p>
        </p:txBody>
      </p:sp>
    </p:spTree>
    <p:extLst>
      <p:ext uri="{BB962C8B-B14F-4D97-AF65-F5344CB8AC3E}">
        <p14:creationId xmlns:p14="http://schemas.microsoft.com/office/powerpoint/2010/main" val="2265162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1" r:id="rId3"/>
    <p:sldLayoutId id="2147483710" r:id="rId4"/>
    <p:sldLayoutId id="2147483714" r:id="rId5"/>
    <p:sldLayoutId id="2147483715" r:id="rId6"/>
  </p:sldLayoutIdLst>
  <p:txStyles>
    <p:titleStyle>
      <a:lvl1pPr algn="l" defTabSz="914400" rtl="0" eaLnBrk="1" latinLnBrk="0" hangingPunct="1">
        <a:lnSpc>
          <a:spcPct val="90000"/>
        </a:lnSpc>
        <a:spcBef>
          <a:spcPct val="0"/>
        </a:spcBef>
        <a:buNone/>
        <a:defRPr sz="2400" b="1" kern="1200" spc="150" baseline="0">
          <a:solidFill>
            <a:schemeClr val="bg1"/>
          </a:solidFill>
          <a:latin typeface="+mj-lt"/>
          <a:ea typeface="MingLiU" panose="02020509000000000000" pitchFamily="49" charset="-120"/>
          <a:cs typeface="+mj-cs"/>
        </a:defRPr>
      </a:lvl1pPr>
    </p:titleStyle>
    <p:bodyStyle>
      <a:lvl1pPr marL="2286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1pPr>
      <a:lvl2pPr marL="6858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2pPr>
      <a:lvl3pPr marL="11430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3pPr>
      <a:lvl4pPr marL="16002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4pPr>
      <a:lvl5pPr marL="20574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copperscrollincident.info/" TargetMode="External"/><Relationship Id="rId7" Type="http://schemas.openxmlformats.org/officeDocument/2006/relationships/image" Target="../media/image17.jpg"/><Relationship Id="rId2" Type="http://schemas.openxmlformats.org/officeDocument/2006/relationships/hyperlink" Target="http://aliveontheedge.com/" TargetMode="Externa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t.me/aliveontheedge" TargetMode="External"/><Relationship Id="rId4" Type="http://schemas.openxmlformats.org/officeDocument/2006/relationships/hyperlink" Target="mailto:tom@aliveontheedge.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arfareprayers-book.com/" TargetMode="External"/><Relationship Id="rId13" Type="http://schemas.openxmlformats.org/officeDocument/2006/relationships/hyperlink" Target="https://t.me/Bible_Music1" TargetMode="External"/><Relationship Id="rId3" Type="http://schemas.openxmlformats.org/officeDocument/2006/relationships/hyperlink" Target="http://biblecodes.co/" TargetMode="External"/><Relationship Id="rId7" Type="http://schemas.openxmlformats.org/officeDocument/2006/relationships/hyperlink" Target="http://ancient-evil.org/" TargetMode="External"/><Relationship Id="rId12" Type="http://schemas.openxmlformats.org/officeDocument/2006/relationships/hyperlink" Target="http://whitestonetechnologies.co/" TargetMode="External"/><Relationship Id="rId2" Type="http://schemas.openxmlformats.org/officeDocument/2006/relationships/hyperlink" Target="http://whitestonefoundation.org/" TargetMode="External"/><Relationship Id="rId1" Type="http://schemas.openxmlformats.org/officeDocument/2006/relationships/slideLayout" Target="../slideLayouts/slideLayout2.xml"/><Relationship Id="rId6" Type="http://schemas.openxmlformats.org/officeDocument/2006/relationships/hyperlink" Target="http://jonvanhelsing.com/" TargetMode="External"/><Relationship Id="rId11" Type="http://schemas.openxmlformats.org/officeDocument/2006/relationships/hyperlink" Target="http://thetimequest.com/" TargetMode="External"/><Relationship Id="rId5" Type="http://schemas.openxmlformats.org/officeDocument/2006/relationships/hyperlink" Target="http://whitecottagepublishing.com/" TargetMode="External"/><Relationship Id="rId10" Type="http://schemas.openxmlformats.org/officeDocument/2006/relationships/hyperlink" Target="http://antichristwatch.org/" TargetMode="External"/><Relationship Id="rId4" Type="http://schemas.openxmlformats.org/officeDocument/2006/relationships/hyperlink" Target="http://biblemusic.live/" TargetMode="External"/><Relationship Id="rId9" Type="http://schemas.openxmlformats.org/officeDocument/2006/relationships/hyperlink" Target="http://heavenermysteries.info/" TargetMode="External"/><Relationship Id="rId14" Type="http://schemas.openxmlformats.org/officeDocument/2006/relationships/hyperlink" Target="mailto:tom.mack@whitestonefoundation.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bitchute.com/video/2EXu0Zb9xLWP/"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rand.org/pubs/research_reports/RR3063.html"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FD1FC1D-B0BF-D989-EEC0-B92EEB4C48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8FB64E80-675E-6A4A-AF41-D8DE47B3CFE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alphaModFix amt="62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a:fillRect/>
          </a:stretch>
        </p:blipFill>
        <p:spPr>
          <a:xfrm>
            <a:off x="-9249" y="-4352"/>
            <a:ext cx="12201250" cy="6862352"/>
          </a:xfrm>
        </p:spPr>
      </p:pic>
      <p:pic>
        <p:nvPicPr>
          <p:cNvPr id="13" name="Picture Placeholder 8">
            <a:extLst>
              <a:ext uri="{FF2B5EF4-FFF2-40B4-BE49-F238E27FC236}">
                <a16:creationId xmlns:a16="http://schemas.microsoft.com/office/drawing/2014/main" id="{4D6F1B91-622D-D14D-A2EE-5B2A56BAC075}"/>
              </a:ext>
              <a:ext uri="{C183D7F6-B498-43B3-948B-1728B52AA6E4}">
                <adec:decorative xmlns:adec="http://schemas.microsoft.com/office/drawing/2017/decorative" val="1"/>
              </a:ext>
            </a:extLst>
          </p:cNvPr>
          <p:cNvPicPr>
            <a:picLocks noChangeAspect="1"/>
          </p:cNvPicPr>
          <p:nvPr/>
        </p:nvPicPr>
        <p:blipFill rotWithShape="1">
          <a:blip r:embed="rId5" cstate="screen">
            <a:alphaModFix amt="10000"/>
            <a:extLst>
              <a:ext uri="{28A0092B-C50C-407E-A947-70E740481C1C}">
                <a14:useLocalDpi xmlns:a14="http://schemas.microsoft.com/office/drawing/2010/main"/>
              </a:ext>
            </a:extLst>
          </a:blip>
          <a:srcRect/>
          <a:stretch/>
        </p:blipFill>
        <p:spPr>
          <a:xfrm>
            <a:off x="3090" y="8153"/>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noFill/>
        </p:spPr>
      </p:pic>
      <p:sp>
        <p:nvSpPr>
          <p:cNvPr id="23" name="Text Placeholder 22">
            <a:extLst>
              <a:ext uri="{FF2B5EF4-FFF2-40B4-BE49-F238E27FC236}">
                <a16:creationId xmlns:a16="http://schemas.microsoft.com/office/drawing/2014/main" id="{2B499F37-632F-694F-948A-C7A79D753D0C}"/>
              </a:ext>
            </a:extLst>
          </p:cNvPr>
          <p:cNvSpPr>
            <a:spLocks noGrp="1"/>
          </p:cNvSpPr>
          <p:nvPr>
            <p:ph type="body" idx="13"/>
          </p:nvPr>
        </p:nvSpPr>
        <p:spPr>
          <a:xfrm>
            <a:off x="838200" y="4561873"/>
            <a:ext cx="10515600" cy="1232953"/>
          </a:xfrm>
        </p:spPr>
        <p:txBody>
          <a:bodyPr>
            <a:normAutofit/>
          </a:bodyPr>
          <a:lstStyle/>
          <a:p>
            <a:pPr algn="ctr"/>
            <a:r>
              <a:rPr lang="en-US" altLang="ja-JP" sz="3600" cap="none" dirty="0"/>
              <a:t>Events Happening Before Our Eyes</a:t>
            </a:r>
            <a:endParaRPr lang="ja-JP" altLang="en-US" sz="3600" cap="none" dirty="0"/>
          </a:p>
        </p:txBody>
      </p:sp>
      <p:sp>
        <p:nvSpPr>
          <p:cNvPr id="22" name="Title 21">
            <a:extLst>
              <a:ext uri="{FF2B5EF4-FFF2-40B4-BE49-F238E27FC236}">
                <a16:creationId xmlns:a16="http://schemas.microsoft.com/office/drawing/2014/main" id="{DE2D9A8A-5247-6D44-AA02-758207AE1A11}"/>
              </a:ext>
            </a:extLst>
          </p:cNvPr>
          <p:cNvSpPr>
            <a:spLocks noGrp="1"/>
          </p:cNvSpPr>
          <p:nvPr>
            <p:ph type="title"/>
          </p:nvPr>
        </p:nvSpPr>
        <p:spPr>
          <a:xfrm>
            <a:off x="838200" y="195309"/>
            <a:ext cx="7709488" cy="4105795"/>
          </a:xfrm>
        </p:spPr>
        <p:txBody>
          <a:bodyPr/>
          <a:lstStyle/>
          <a:p>
            <a:pPr algn="ctr">
              <a:lnSpc>
                <a:spcPts val="8000"/>
              </a:lnSpc>
            </a:pPr>
            <a:r>
              <a:rPr lang="en-US" sz="8000" dirty="0">
                <a:latin typeface="+mj-lt"/>
              </a:rPr>
              <a:t>The Four Horsemen of the Apocalypse</a:t>
            </a:r>
          </a:p>
        </p:txBody>
      </p:sp>
      <p:cxnSp>
        <p:nvCxnSpPr>
          <p:cNvPr id="24" name="Straight Connector 23">
            <a:extLst>
              <a:ext uri="{FF2B5EF4-FFF2-40B4-BE49-F238E27FC236}">
                <a16:creationId xmlns:a16="http://schemas.microsoft.com/office/drawing/2014/main" id="{B9B1A04B-6BC3-D643-85AB-06635BAA9D6C}"/>
              </a:ext>
              <a:ext uri="{C183D7F6-B498-43B3-948B-1728B52AA6E4}">
                <adec:decorative xmlns:adec="http://schemas.microsoft.com/office/drawing/2017/decorative" val="1"/>
              </a:ext>
            </a:extLst>
          </p:cNvPr>
          <p:cNvCxnSpPr>
            <a:cxnSpLocks/>
          </p:cNvCxnSpPr>
          <p:nvPr/>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A6FEDB-5D57-B342-8D7B-927F5879847D}"/>
              </a:ext>
              <a:ext uri="{C183D7F6-B498-43B3-948B-1728B52AA6E4}">
                <adec:decorative xmlns:adec="http://schemas.microsoft.com/office/drawing/2017/decorative" val="1"/>
              </a:ext>
            </a:extLst>
          </p:cNvPr>
          <p:cNvCxnSpPr>
            <a:cxnSpLocks/>
          </p:cNvCxnSpPr>
          <p:nvPr/>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Oval 22">
            <a:extLst>
              <a:ext uri="{FF2B5EF4-FFF2-40B4-BE49-F238E27FC236}">
                <a16:creationId xmlns:a16="http://schemas.microsoft.com/office/drawing/2014/main" id="{07285DAF-4CC1-E142-B7FA-4D3950873771}"/>
              </a:ext>
              <a:ext uri="{C183D7F6-B498-43B3-948B-1728B52AA6E4}">
                <adec:decorative xmlns:adec="http://schemas.microsoft.com/office/drawing/2017/decorative" val="1"/>
              </a:ext>
            </a:extLst>
          </p:cNvPr>
          <p:cNvSpPr/>
          <p:nvPr/>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70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683AD939-566B-D570-AF79-8C4B1B0949F2}"/>
              </a:ext>
            </a:extLst>
          </p:cNvPr>
          <p:cNvPicPr>
            <a:picLocks noChangeAspect="1"/>
          </p:cNvPicPr>
          <p:nvPr/>
        </p:nvPicPr>
        <p:blipFill>
          <a:blip r:embed="rId2"/>
          <a:stretch>
            <a:fillRect/>
          </a:stretch>
        </p:blipFill>
        <p:spPr>
          <a:xfrm>
            <a:off x="544530" y="380144"/>
            <a:ext cx="11138394" cy="6283196"/>
          </a:xfrm>
          <a:prstGeom prst="rect">
            <a:avLst/>
          </a:prstGeom>
        </p:spPr>
      </p:pic>
    </p:spTree>
    <p:extLst>
      <p:ext uri="{BB962C8B-B14F-4D97-AF65-F5344CB8AC3E}">
        <p14:creationId xmlns:p14="http://schemas.microsoft.com/office/powerpoint/2010/main" val="854951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F57601-72D2-1B96-14E4-7DE585933A10}"/>
              </a:ext>
            </a:extLst>
          </p:cNvPr>
          <p:cNvPicPr>
            <a:picLocks noChangeAspect="1"/>
          </p:cNvPicPr>
          <p:nvPr/>
        </p:nvPicPr>
        <p:blipFill rotWithShape="1">
          <a:blip r:embed="rId2"/>
          <a:srcRect b="15730"/>
          <a:stretch/>
        </p:blipFill>
        <p:spPr>
          <a:xfrm>
            <a:off x="20" y="10"/>
            <a:ext cx="12191980" cy="6857990"/>
          </a:xfrm>
          <a:prstGeom prst="rect">
            <a:avLst/>
          </a:prstGeom>
          <a:noFill/>
        </p:spPr>
      </p:pic>
    </p:spTree>
    <p:extLst>
      <p:ext uri="{BB962C8B-B14F-4D97-AF65-F5344CB8AC3E}">
        <p14:creationId xmlns:p14="http://schemas.microsoft.com/office/powerpoint/2010/main" val="82901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E71934-05DF-EBDC-B330-113D391F8120}"/>
              </a:ext>
            </a:extLst>
          </p:cNvPr>
          <p:cNvSpPr>
            <a:spLocks noGrp="1"/>
          </p:cNvSpPr>
          <p:nvPr>
            <p:ph type="title"/>
          </p:nvPr>
        </p:nvSpPr>
        <p:spPr>
          <a:xfrm>
            <a:off x="830269" y="168721"/>
            <a:ext cx="4858575" cy="583800"/>
          </a:xfrm>
        </p:spPr>
        <p:txBody>
          <a:bodyPr/>
          <a:lstStyle/>
          <a:p>
            <a:r>
              <a:rPr lang="en-US" dirty="0"/>
              <a:t>Nancy Pelosi in Armenia</a:t>
            </a:r>
          </a:p>
        </p:txBody>
      </p:sp>
      <p:pic>
        <p:nvPicPr>
          <p:cNvPr id="2" name="Picture 1">
            <a:extLst>
              <a:ext uri="{FF2B5EF4-FFF2-40B4-BE49-F238E27FC236}">
                <a16:creationId xmlns:a16="http://schemas.microsoft.com/office/drawing/2014/main" id="{CCF57601-72D2-1B96-14E4-7DE585933A10}"/>
              </a:ext>
            </a:extLst>
          </p:cNvPr>
          <p:cNvPicPr>
            <a:picLocks noChangeAspect="1"/>
          </p:cNvPicPr>
          <p:nvPr/>
        </p:nvPicPr>
        <p:blipFill rotWithShape="1">
          <a:blip r:embed="rId2"/>
          <a:srcRect l="32051" r="13935" b="1"/>
          <a:stretch/>
        </p:blipFill>
        <p:spPr>
          <a:xfrm>
            <a:off x="6638925" y="-4352"/>
            <a:ext cx="5553075" cy="6862352"/>
          </a:xfrm>
          <a:prstGeom prst="rect">
            <a:avLst/>
          </a:prstGeom>
          <a:noFill/>
        </p:spPr>
      </p:pic>
      <p:sp>
        <p:nvSpPr>
          <p:cNvPr id="9" name="Content Placeholder 3">
            <a:extLst>
              <a:ext uri="{FF2B5EF4-FFF2-40B4-BE49-F238E27FC236}">
                <a16:creationId xmlns:a16="http://schemas.microsoft.com/office/drawing/2014/main" id="{DB8C5C2F-94BF-CDEF-DFF9-5E7C987D7D50}"/>
              </a:ext>
            </a:extLst>
          </p:cNvPr>
          <p:cNvSpPr>
            <a:spLocks noGrp="1"/>
          </p:cNvSpPr>
          <p:nvPr>
            <p:ph sz="quarter" idx="18"/>
          </p:nvPr>
        </p:nvSpPr>
        <p:spPr>
          <a:xfrm>
            <a:off x="154112" y="1266825"/>
            <a:ext cx="5941887" cy="5318910"/>
          </a:xfrm>
        </p:spPr>
        <p:txBody>
          <a:bodyPr>
            <a:normAutofit/>
          </a:bodyPr>
          <a:lstStyle/>
          <a:p>
            <a:r>
              <a:rPr lang="en-US" sz="2400" dirty="0"/>
              <a:t>Thomson-Reuters Headlines:</a:t>
            </a:r>
          </a:p>
          <a:p>
            <a:pPr lvl="1"/>
            <a:r>
              <a:rPr lang="en-US" sz="1600" dirty="0"/>
              <a:t>Pelosi blames Azerbaijan for starting conflict</a:t>
            </a:r>
          </a:p>
          <a:p>
            <a:pPr lvl="1"/>
            <a:r>
              <a:rPr lang="en-US" sz="1600" dirty="0"/>
              <a:t>Azerbaijan says Pelosi endangering peace in Caucasus</a:t>
            </a:r>
          </a:p>
          <a:p>
            <a:pPr lvl="1"/>
            <a:r>
              <a:rPr lang="en-US" sz="1600" dirty="0"/>
              <a:t>Azerbaijan says Pelosi's remarks unacceptable</a:t>
            </a:r>
          </a:p>
          <a:p>
            <a:pPr lvl="1"/>
            <a:r>
              <a:rPr lang="en-US" sz="1600" dirty="0"/>
              <a:t>Pelosi lauds Armenia's 'Velvet Revolution'</a:t>
            </a:r>
          </a:p>
          <a:p>
            <a:pPr lvl="1"/>
            <a:r>
              <a:rPr lang="en-US" sz="1600" dirty="0"/>
              <a:t>U.S. listening to Armenia on defense, Pelosi says</a:t>
            </a:r>
          </a:p>
        </p:txBody>
      </p:sp>
    </p:spTree>
    <p:extLst>
      <p:ext uri="{BB962C8B-B14F-4D97-AF65-F5344CB8AC3E}">
        <p14:creationId xmlns:p14="http://schemas.microsoft.com/office/powerpoint/2010/main" val="259491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C4C9-99C0-6CA4-991D-A86F14E55F5B}"/>
              </a:ext>
            </a:extLst>
          </p:cNvPr>
          <p:cNvSpPr>
            <a:spLocks noGrp="1"/>
          </p:cNvSpPr>
          <p:nvPr>
            <p:ph type="title"/>
          </p:nvPr>
        </p:nvSpPr>
        <p:spPr/>
        <p:txBody>
          <a:bodyPr/>
          <a:lstStyle/>
          <a:p>
            <a:r>
              <a:rPr lang="en-US" dirty="0"/>
              <a:t>Armenia</a:t>
            </a:r>
          </a:p>
        </p:txBody>
      </p:sp>
      <p:pic>
        <p:nvPicPr>
          <p:cNvPr id="6" name="Picture Placeholder 5" descr="Map">
            <a:extLst>
              <a:ext uri="{FF2B5EF4-FFF2-40B4-BE49-F238E27FC236}">
                <a16:creationId xmlns:a16="http://schemas.microsoft.com/office/drawing/2014/main" id="{78BF35FC-4C91-1DC7-243B-064348779E83}"/>
              </a:ext>
            </a:extLst>
          </p:cNvPr>
          <p:cNvPicPr>
            <a:picLocks noGrp="1" noChangeAspect="1"/>
          </p:cNvPicPr>
          <p:nvPr>
            <p:ph type="pic" sz="quarter" idx="14"/>
          </p:nvPr>
        </p:nvPicPr>
        <p:blipFill>
          <a:blip r:embed="rId2"/>
          <a:srcRect l="6563" r="6563"/>
          <a:stretch>
            <a:fillRect/>
          </a:stretch>
        </p:blipFill>
        <p:spPr/>
      </p:pic>
      <p:sp>
        <p:nvSpPr>
          <p:cNvPr id="4" name="Content Placeholder 3">
            <a:extLst>
              <a:ext uri="{FF2B5EF4-FFF2-40B4-BE49-F238E27FC236}">
                <a16:creationId xmlns:a16="http://schemas.microsoft.com/office/drawing/2014/main" id="{01A082BA-45EA-2DE8-1EE8-B9E1EAD7687C}"/>
              </a:ext>
            </a:extLst>
          </p:cNvPr>
          <p:cNvSpPr>
            <a:spLocks noGrp="1"/>
          </p:cNvSpPr>
          <p:nvPr>
            <p:ph sz="quarter" idx="18"/>
          </p:nvPr>
        </p:nvSpPr>
        <p:spPr/>
        <p:txBody>
          <a:bodyPr/>
          <a:lstStyle/>
          <a:p>
            <a:r>
              <a:rPr lang="en-US" dirty="0"/>
              <a:t>The first country to adopt Christianity in the fourth century. The Armenian Orthodox Church remains the largest church in the country.</a:t>
            </a:r>
          </a:p>
          <a:p>
            <a:r>
              <a:rPr lang="en-US" dirty="0"/>
              <a:t>The Israelites, after they were captured by the Assyrians, were moved from the Promised Land to this part of </a:t>
            </a:r>
            <a:r>
              <a:rPr lang="en-US"/>
              <a:t>the world.</a:t>
            </a:r>
          </a:p>
        </p:txBody>
      </p:sp>
    </p:spTree>
    <p:extLst>
      <p:ext uri="{BB962C8B-B14F-4D97-AF65-F5344CB8AC3E}">
        <p14:creationId xmlns:p14="http://schemas.microsoft.com/office/powerpoint/2010/main" val="558670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784-058A-095F-BDC5-B4A3CF0F9F3F}"/>
              </a:ext>
            </a:extLst>
          </p:cNvPr>
          <p:cNvSpPr>
            <a:spLocks noGrp="1"/>
          </p:cNvSpPr>
          <p:nvPr>
            <p:ph type="title"/>
          </p:nvPr>
        </p:nvSpPr>
        <p:spPr/>
        <p:txBody>
          <a:bodyPr/>
          <a:lstStyle/>
          <a:p>
            <a:r>
              <a:rPr lang="en-US" dirty="0"/>
              <a:t>Why are We Concerned About Armenia?</a:t>
            </a:r>
          </a:p>
        </p:txBody>
      </p:sp>
      <p:sp>
        <p:nvSpPr>
          <p:cNvPr id="3" name="Content Placeholder 2">
            <a:extLst>
              <a:ext uri="{FF2B5EF4-FFF2-40B4-BE49-F238E27FC236}">
                <a16:creationId xmlns:a16="http://schemas.microsoft.com/office/drawing/2014/main" id="{CA85BFBC-A2DE-C8B5-978C-E4629A7AB10C}"/>
              </a:ext>
            </a:extLst>
          </p:cNvPr>
          <p:cNvSpPr>
            <a:spLocks noGrp="1"/>
          </p:cNvSpPr>
          <p:nvPr>
            <p:ph sz="quarter" idx="10"/>
          </p:nvPr>
        </p:nvSpPr>
        <p:spPr/>
        <p:txBody>
          <a:bodyPr>
            <a:normAutofit fontScale="92500"/>
          </a:bodyPr>
          <a:lstStyle/>
          <a:p>
            <a:r>
              <a:rPr lang="en-US" dirty="0"/>
              <a:t>In the two and fiftieth year of Azariah king of Judah </a:t>
            </a:r>
            <a:r>
              <a:rPr lang="en-US" dirty="0" err="1"/>
              <a:t>Pekah</a:t>
            </a:r>
            <a:r>
              <a:rPr lang="en-US" dirty="0"/>
              <a:t> the son of </a:t>
            </a:r>
            <a:r>
              <a:rPr lang="en-US" dirty="0" err="1"/>
              <a:t>Remaliah</a:t>
            </a:r>
            <a:r>
              <a:rPr lang="en-US" dirty="0"/>
              <a:t> began to reign over Israel in Samaria, and reigned twenty years. </a:t>
            </a:r>
          </a:p>
          <a:p>
            <a:r>
              <a:rPr lang="en-US" dirty="0"/>
              <a:t>And he did that which was evil in the sight of YHWH: he departed not from the sins of Jeroboam the son of </a:t>
            </a:r>
            <a:r>
              <a:rPr lang="en-US" dirty="0" err="1"/>
              <a:t>Nebat</a:t>
            </a:r>
            <a:r>
              <a:rPr lang="en-US" dirty="0"/>
              <a:t>, who made Israel to sin. </a:t>
            </a:r>
          </a:p>
          <a:p>
            <a:r>
              <a:rPr lang="en-US" dirty="0"/>
              <a:t>In the days of </a:t>
            </a:r>
            <a:r>
              <a:rPr lang="en-US" dirty="0" err="1"/>
              <a:t>Pekah</a:t>
            </a:r>
            <a:r>
              <a:rPr lang="en-US" dirty="0"/>
              <a:t> king of Israel came Tiglath-</a:t>
            </a:r>
            <a:r>
              <a:rPr lang="en-US" dirty="0" err="1"/>
              <a:t>pileser</a:t>
            </a:r>
            <a:r>
              <a:rPr lang="en-US" dirty="0"/>
              <a:t> king of Assyria, and took </a:t>
            </a:r>
            <a:r>
              <a:rPr lang="en-US" dirty="0" err="1"/>
              <a:t>Ijon</a:t>
            </a:r>
            <a:r>
              <a:rPr lang="en-US" dirty="0"/>
              <a:t>, and Abel-</a:t>
            </a:r>
            <a:r>
              <a:rPr lang="en-US" dirty="0" err="1"/>
              <a:t>beth</a:t>
            </a:r>
            <a:r>
              <a:rPr lang="en-US" dirty="0"/>
              <a:t>-</a:t>
            </a:r>
            <a:r>
              <a:rPr lang="en-US" dirty="0" err="1"/>
              <a:t>maachah</a:t>
            </a:r>
            <a:r>
              <a:rPr lang="en-US" dirty="0"/>
              <a:t>, and </a:t>
            </a:r>
            <a:r>
              <a:rPr lang="en-US" dirty="0" err="1"/>
              <a:t>Jonoah</a:t>
            </a:r>
            <a:r>
              <a:rPr lang="en-US" dirty="0"/>
              <a:t>, and </a:t>
            </a:r>
            <a:r>
              <a:rPr lang="en-US" dirty="0" err="1"/>
              <a:t>Kedesh</a:t>
            </a:r>
            <a:r>
              <a:rPr lang="en-US" dirty="0"/>
              <a:t>, and Hazor, and Gilead, and Galilee, all the land of Naphtali, and carried them captive to Assyria. </a:t>
            </a:r>
          </a:p>
          <a:p>
            <a:r>
              <a:rPr lang="en-US" dirty="0"/>
              <a:t>And Hoshea the son of </a:t>
            </a:r>
            <a:r>
              <a:rPr lang="en-US" dirty="0" err="1"/>
              <a:t>Elah</a:t>
            </a:r>
            <a:r>
              <a:rPr lang="en-US" dirty="0"/>
              <a:t> made a conspiracy against </a:t>
            </a:r>
            <a:r>
              <a:rPr lang="en-US" dirty="0" err="1"/>
              <a:t>Pekah</a:t>
            </a:r>
            <a:r>
              <a:rPr lang="en-US" dirty="0"/>
              <a:t> the son of </a:t>
            </a:r>
            <a:r>
              <a:rPr lang="en-US" dirty="0" err="1"/>
              <a:t>Remaliah</a:t>
            </a:r>
            <a:r>
              <a:rPr lang="en-US" dirty="0"/>
              <a:t>, and smote him, and slew him, and reigned in his stead, in the twentieth year of Jotham the son of Uzziah. </a:t>
            </a:r>
          </a:p>
          <a:p>
            <a:r>
              <a:rPr lang="en-US" dirty="0"/>
              <a:t>And the rest of the acts of </a:t>
            </a:r>
            <a:r>
              <a:rPr lang="en-US" dirty="0" err="1"/>
              <a:t>Pekah</a:t>
            </a:r>
            <a:r>
              <a:rPr lang="en-US" dirty="0"/>
              <a:t>, and all that he did, behold, they are written in the book of the chronicles of the kings of Israel. (II Kings 15:27-31)</a:t>
            </a:r>
          </a:p>
        </p:txBody>
      </p:sp>
    </p:spTree>
    <p:extLst>
      <p:ext uri="{BB962C8B-B14F-4D97-AF65-F5344CB8AC3E}">
        <p14:creationId xmlns:p14="http://schemas.microsoft.com/office/powerpoint/2010/main" val="333241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784-058A-095F-BDC5-B4A3CF0F9F3F}"/>
              </a:ext>
            </a:extLst>
          </p:cNvPr>
          <p:cNvSpPr>
            <a:spLocks noGrp="1"/>
          </p:cNvSpPr>
          <p:nvPr>
            <p:ph type="title"/>
          </p:nvPr>
        </p:nvSpPr>
        <p:spPr/>
        <p:txBody>
          <a:bodyPr/>
          <a:lstStyle/>
          <a:p>
            <a:r>
              <a:rPr lang="en-US" dirty="0"/>
              <a:t>Why are We Concerned About Armenia?</a:t>
            </a:r>
          </a:p>
        </p:txBody>
      </p:sp>
      <p:sp>
        <p:nvSpPr>
          <p:cNvPr id="3" name="Content Placeholder 2">
            <a:extLst>
              <a:ext uri="{FF2B5EF4-FFF2-40B4-BE49-F238E27FC236}">
                <a16:creationId xmlns:a16="http://schemas.microsoft.com/office/drawing/2014/main" id="{CA85BFBC-A2DE-C8B5-978C-E4629A7AB10C}"/>
              </a:ext>
            </a:extLst>
          </p:cNvPr>
          <p:cNvSpPr>
            <a:spLocks noGrp="1"/>
          </p:cNvSpPr>
          <p:nvPr>
            <p:ph sz="quarter" idx="10"/>
          </p:nvPr>
        </p:nvSpPr>
        <p:spPr>
          <a:xfrm>
            <a:off x="830263" y="1266825"/>
            <a:ext cx="10531474" cy="5329184"/>
          </a:xfrm>
        </p:spPr>
        <p:txBody>
          <a:bodyPr>
            <a:normAutofit fontScale="92500" lnSpcReduction="10000"/>
          </a:bodyPr>
          <a:lstStyle/>
          <a:p>
            <a:r>
              <a:rPr lang="en-US" dirty="0"/>
              <a:t>In the twelfth year of Ahaz king of Judah began Hoshea the son of </a:t>
            </a:r>
            <a:r>
              <a:rPr lang="en-US" dirty="0" err="1"/>
              <a:t>Elah</a:t>
            </a:r>
            <a:r>
              <a:rPr lang="en-US" dirty="0"/>
              <a:t> to reign in Samaria over Israel nine years. </a:t>
            </a:r>
          </a:p>
          <a:p>
            <a:r>
              <a:rPr lang="en-US" dirty="0"/>
              <a:t>And he did that which was evil in the sight of YHWH, but not as the kings of Israel that were before him. </a:t>
            </a:r>
          </a:p>
          <a:p>
            <a:r>
              <a:rPr lang="en-US" dirty="0"/>
              <a:t>Against him came up Shalmaneser king of Assyria; and Hoshea became his servant, and gave him presents. </a:t>
            </a:r>
          </a:p>
          <a:p>
            <a:r>
              <a:rPr lang="en-US" dirty="0"/>
              <a:t>And the king of Assyria found conspiracy in Hoshea: for he had sent messengers to So king of Egypt, and brought no present to the king of Assyria, as he had done year by year: therefore the king of Assyria shut him up, and bound him in prison. </a:t>
            </a:r>
          </a:p>
          <a:p>
            <a:r>
              <a:rPr lang="en-US" dirty="0"/>
              <a:t>Then the king of Assyria came up throughout all the land, and went up to Samaria, and besieged it three years. </a:t>
            </a:r>
          </a:p>
          <a:p>
            <a:r>
              <a:rPr lang="en-US" dirty="0"/>
              <a:t>In the ninth year of Hoshea the king of Assyria took Samaria, and carried Israel away into Assyria, and </a:t>
            </a:r>
            <a:r>
              <a:rPr lang="en-US" u="sng" dirty="0"/>
              <a:t>placed them in </a:t>
            </a:r>
            <a:r>
              <a:rPr lang="en-US" u="sng" dirty="0" err="1"/>
              <a:t>Halah</a:t>
            </a:r>
            <a:r>
              <a:rPr lang="en-US" u="sng" dirty="0"/>
              <a:t> and in </a:t>
            </a:r>
            <a:r>
              <a:rPr lang="en-US" u="sng" dirty="0" err="1"/>
              <a:t>Habor</a:t>
            </a:r>
            <a:r>
              <a:rPr lang="en-US" u="sng" dirty="0"/>
              <a:t> by the river of </a:t>
            </a:r>
            <a:r>
              <a:rPr lang="en-US" u="sng" dirty="0" err="1"/>
              <a:t>Gozan</a:t>
            </a:r>
            <a:r>
              <a:rPr lang="en-US" u="sng" dirty="0"/>
              <a:t>, and in the cities of the Medes.</a:t>
            </a:r>
            <a:r>
              <a:rPr lang="en-US" dirty="0"/>
              <a:t> (II Kings 17:1-6)</a:t>
            </a:r>
          </a:p>
        </p:txBody>
      </p:sp>
    </p:spTree>
    <p:extLst>
      <p:ext uri="{BB962C8B-B14F-4D97-AF65-F5344CB8AC3E}">
        <p14:creationId xmlns:p14="http://schemas.microsoft.com/office/powerpoint/2010/main" val="347062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784-058A-095F-BDC5-B4A3CF0F9F3F}"/>
              </a:ext>
            </a:extLst>
          </p:cNvPr>
          <p:cNvSpPr>
            <a:spLocks noGrp="1"/>
          </p:cNvSpPr>
          <p:nvPr>
            <p:ph type="title"/>
          </p:nvPr>
        </p:nvSpPr>
        <p:spPr/>
        <p:txBody>
          <a:bodyPr/>
          <a:lstStyle/>
          <a:p>
            <a:r>
              <a:rPr lang="en-US" dirty="0"/>
              <a:t>Territorial Spirits</a:t>
            </a:r>
          </a:p>
        </p:txBody>
      </p:sp>
      <p:sp>
        <p:nvSpPr>
          <p:cNvPr id="3" name="Content Placeholder 2">
            <a:extLst>
              <a:ext uri="{FF2B5EF4-FFF2-40B4-BE49-F238E27FC236}">
                <a16:creationId xmlns:a16="http://schemas.microsoft.com/office/drawing/2014/main" id="{CA85BFBC-A2DE-C8B5-978C-E4629A7AB10C}"/>
              </a:ext>
            </a:extLst>
          </p:cNvPr>
          <p:cNvSpPr>
            <a:spLocks noGrp="1"/>
          </p:cNvSpPr>
          <p:nvPr>
            <p:ph sz="quarter" idx="10"/>
          </p:nvPr>
        </p:nvSpPr>
        <p:spPr>
          <a:xfrm>
            <a:off x="830263" y="1266825"/>
            <a:ext cx="10531474" cy="5329184"/>
          </a:xfrm>
        </p:spPr>
        <p:txBody>
          <a:bodyPr>
            <a:normAutofit/>
          </a:bodyPr>
          <a:lstStyle/>
          <a:p>
            <a:r>
              <a:rPr lang="en-US" dirty="0"/>
              <a:t>And the king of Assyria brought men from Babylon, and from </a:t>
            </a:r>
            <a:r>
              <a:rPr lang="en-US" dirty="0" err="1"/>
              <a:t>Cuthah</a:t>
            </a:r>
            <a:r>
              <a:rPr lang="en-US" dirty="0"/>
              <a:t>, and from Ava, and from Hamath, and from Sepharvaim, and placed them in the cities of Samaria instead of the children of Israel: and they possessed Samaria, and dwelt in the cities thereof. </a:t>
            </a:r>
          </a:p>
          <a:p>
            <a:r>
              <a:rPr lang="en-US" dirty="0"/>
              <a:t>And so it was at the beginning of their dwelling there, that they feared not YHWH: therefore YHWH sent lions among them, which slew some of them. </a:t>
            </a:r>
          </a:p>
          <a:p>
            <a:r>
              <a:rPr lang="en-US" dirty="0"/>
              <a:t>Wherefore they </a:t>
            </a:r>
            <a:r>
              <a:rPr lang="en-US" dirty="0" err="1"/>
              <a:t>spake</a:t>
            </a:r>
            <a:r>
              <a:rPr lang="en-US" dirty="0"/>
              <a:t> to the king of Assyria, saying, The nations which thou hast removed, and placed in the cities of Samaria, know not the manner of the Elohim of the land: therefore he hath sent lions among them, and, behold, they slay them, because they know not the manner of the Elohim of the land. (II Kings 17:24-26)</a:t>
            </a:r>
          </a:p>
        </p:txBody>
      </p:sp>
    </p:spTree>
    <p:extLst>
      <p:ext uri="{BB962C8B-B14F-4D97-AF65-F5344CB8AC3E}">
        <p14:creationId xmlns:p14="http://schemas.microsoft.com/office/powerpoint/2010/main" val="105584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784-058A-095F-BDC5-B4A3CF0F9F3F}"/>
              </a:ext>
            </a:extLst>
          </p:cNvPr>
          <p:cNvSpPr>
            <a:spLocks noGrp="1"/>
          </p:cNvSpPr>
          <p:nvPr>
            <p:ph type="title"/>
          </p:nvPr>
        </p:nvSpPr>
        <p:spPr/>
        <p:txBody>
          <a:bodyPr/>
          <a:lstStyle/>
          <a:p>
            <a:r>
              <a:rPr lang="en-US" dirty="0"/>
              <a:t>Territorial Spirits</a:t>
            </a:r>
          </a:p>
        </p:txBody>
      </p:sp>
      <p:sp>
        <p:nvSpPr>
          <p:cNvPr id="3" name="Content Placeholder 2">
            <a:extLst>
              <a:ext uri="{FF2B5EF4-FFF2-40B4-BE49-F238E27FC236}">
                <a16:creationId xmlns:a16="http://schemas.microsoft.com/office/drawing/2014/main" id="{CA85BFBC-A2DE-C8B5-978C-E4629A7AB10C}"/>
              </a:ext>
            </a:extLst>
          </p:cNvPr>
          <p:cNvSpPr>
            <a:spLocks noGrp="1"/>
          </p:cNvSpPr>
          <p:nvPr>
            <p:ph sz="quarter" idx="10"/>
          </p:nvPr>
        </p:nvSpPr>
        <p:spPr>
          <a:xfrm>
            <a:off x="830263" y="1266825"/>
            <a:ext cx="10531474" cy="5329184"/>
          </a:xfrm>
        </p:spPr>
        <p:txBody>
          <a:bodyPr>
            <a:normAutofit/>
          </a:bodyPr>
          <a:lstStyle/>
          <a:p>
            <a:r>
              <a:rPr lang="en-US" dirty="0"/>
              <a:t>Then the king of Assyria commanded, saying, Carry thither one of the priests whom ye brought from thence; and let them go and dwell there, and let him teach them the manner of the Elohim of the land. </a:t>
            </a:r>
          </a:p>
          <a:p>
            <a:r>
              <a:rPr lang="en-US" dirty="0"/>
              <a:t>Then one of the priests whom they had carried away from Samaria came and dwelt in Bethel, and taught them how they should fear YHWH. </a:t>
            </a:r>
          </a:p>
          <a:p>
            <a:r>
              <a:rPr lang="en-US" dirty="0"/>
              <a:t>Howbeit every nation made elohim of their own, and put them in the houses of the high places which the Samaritans had made, every nation in their cities wherein they dwelt. </a:t>
            </a:r>
          </a:p>
          <a:p>
            <a:r>
              <a:rPr lang="en-US" dirty="0"/>
              <a:t>And the men of Babylon made Succoth-</a:t>
            </a:r>
            <a:r>
              <a:rPr lang="en-US" dirty="0" err="1"/>
              <a:t>benoth</a:t>
            </a:r>
            <a:r>
              <a:rPr lang="en-US" dirty="0"/>
              <a:t>, and the men of </a:t>
            </a:r>
            <a:r>
              <a:rPr lang="en-US" dirty="0" err="1"/>
              <a:t>Cuth</a:t>
            </a:r>
            <a:r>
              <a:rPr lang="en-US" dirty="0"/>
              <a:t> made Nergal, and the men of Hamath made Ashima, </a:t>
            </a:r>
          </a:p>
          <a:p>
            <a:r>
              <a:rPr lang="en-US" dirty="0"/>
              <a:t>And the </a:t>
            </a:r>
            <a:r>
              <a:rPr lang="en-US" dirty="0" err="1"/>
              <a:t>Avites</a:t>
            </a:r>
            <a:r>
              <a:rPr lang="en-US" dirty="0"/>
              <a:t> made </a:t>
            </a:r>
            <a:r>
              <a:rPr lang="en-US" dirty="0" err="1"/>
              <a:t>Nibhaz</a:t>
            </a:r>
            <a:r>
              <a:rPr lang="en-US" dirty="0"/>
              <a:t> and </a:t>
            </a:r>
            <a:r>
              <a:rPr lang="en-US" dirty="0" err="1"/>
              <a:t>Tartak</a:t>
            </a:r>
            <a:r>
              <a:rPr lang="en-US" dirty="0"/>
              <a:t>, and the </a:t>
            </a:r>
            <a:r>
              <a:rPr lang="en-US" dirty="0" err="1"/>
              <a:t>Sepharvites</a:t>
            </a:r>
            <a:r>
              <a:rPr lang="en-US" dirty="0"/>
              <a:t> burnt their children in fire to Adrammelech and </a:t>
            </a:r>
            <a:r>
              <a:rPr lang="en-US" dirty="0" err="1"/>
              <a:t>Anammelech</a:t>
            </a:r>
            <a:r>
              <a:rPr lang="en-US" dirty="0"/>
              <a:t>, the elohim of Sepharvaim. (II Kings 17:27-31)</a:t>
            </a:r>
          </a:p>
        </p:txBody>
      </p:sp>
    </p:spTree>
    <p:extLst>
      <p:ext uri="{BB962C8B-B14F-4D97-AF65-F5344CB8AC3E}">
        <p14:creationId xmlns:p14="http://schemas.microsoft.com/office/powerpoint/2010/main" val="138910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784-058A-095F-BDC5-B4A3CF0F9F3F}"/>
              </a:ext>
            </a:extLst>
          </p:cNvPr>
          <p:cNvSpPr>
            <a:spLocks noGrp="1"/>
          </p:cNvSpPr>
          <p:nvPr>
            <p:ph type="title"/>
          </p:nvPr>
        </p:nvSpPr>
        <p:spPr/>
        <p:txBody>
          <a:bodyPr/>
          <a:lstStyle/>
          <a:p>
            <a:r>
              <a:rPr lang="en-US" dirty="0"/>
              <a:t>Territorial Spirits</a:t>
            </a:r>
          </a:p>
        </p:txBody>
      </p:sp>
      <p:sp>
        <p:nvSpPr>
          <p:cNvPr id="3" name="Content Placeholder 2">
            <a:extLst>
              <a:ext uri="{FF2B5EF4-FFF2-40B4-BE49-F238E27FC236}">
                <a16:creationId xmlns:a16="http://schemas.microsoft.com/office/drawing/2014/main" id="{CA85BFBC-A2DE-C8B5-978C-E4629A7AB10C}"/>
              </a:ext>
            </a:extLst>
          </p:cNvPr>
          <p:cNvSpPr>
            <a:spLocks noGrp="1"/>
          </p:cNvSpPr>
          <p:nvPr>
            <p:ph sz="quarter" idx="10"/>
          </p:nvPr>
        </p:nvSpPr>
        <p:spPr>
          <a:xfrm>
            <a:off x="830263" y="1266825"/>
            <a:ext cx="10531474" cy="5329184"/>
          </a:xfrm>
        </p:spPr>
        <p:txBody>
          <a:bodyPr>
            <a:normAutofit/>
          </a:bodyPr>
          <a:lstStyle/>
          <a:p>
            <a:r>
              <a:rPr lang="en-US" dirty="0"/>
              <a:t>So they feared YHWH, and made unto themselves of the lowest of them priests of the high places, which sacrificed for them in the houses of the high places. </a:t>
            </a:r>
          </a:p>
          <a:p>
            <a:r>
              <a:rPr lang="en-US" dirty="0"/>
              <a:t>They feared YHWH, and served their own elohim, after the manner of the nations whom they carried away from thence. </a:t>
            </a:r>
          </a:p>
          <a:p>
            <a:r>
              <a:rPr lang="en-US" dirty="0"/>
              <a:t>Unto this day they do after the former manners: they fear not YHWH, neither do they after their statutes, or after their ordinances, or after the law and commandment which YHWH commanded the children of Jacob, whom he named Israel; </a:t>
            </a:r>
          </a:p>
          <a:p>
            <a:r>
              <a:rPr lang="en-US" dirty="0"/>
              <a:t>With whom YHWH had made a covenant, and charged them saying, Ye shall not fear other elohim, nor bow yourselves to them, nor serve them, nor sacrifice to them: </a:t>
            </a:r>
          </a:p>
          <a:p>
            <a:r>
              <a:rPr lang="en-US" dirty="0"/>
              <a:t>But YHWH, who brought you up out of the land of Egypt with great power and a stretched out arm, him shall ye fear, and him shall ye worship, and to him shall ye do sacrifice. (II Kings 17:32-36)</a:t>
            </a:r>
          </a:p>
        </p:txBody>
      </p:sp>
    </p:spTree>
    <p:extLst>
      <p:ext uri="{BB962C8B-B14F-4D97-AF65-F5344CB8AC3E}">
        <p14:creationId xmlns:p14="http://schemas.microsoft.com/office/powerpoint/2010/main" val="270881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E784-058A-095F-BDC5-B4A3CF0F9F3F}"/>
              </a:ext>
            </a:extLst>
          </p:cNvPr>
          <p:cNvSpPr>
            <a:spLocks noGrp="1"/>
          </p:cNvSpPr>
          <p:nvPr>
            <p:ph type="title"/>
          </p:nvPr>
        </p:nvSpPr>
        <p:spPr/>
        <p:txBody>
          <a:bodyPr/>
          <a:lstStyle/>
          <a:p>
            <a:r>
              <a:rPr lang="en-US" dirty="0"/>
              <a:t>Territorial Spirits</a:t>
            </a:r>
          </a:p>
        </p:txBody>
      </p:sp>
      <p:sp>
        <p:nvSpPr>
          <p:cNvPr id="3" name="Content Placeholder 2">
            <a:extLst>
              <a:ext uri="{FF2B5EF4-FFF2-40B4-BE49-F238E27FC236}">
                <a16:creationId xmlns:a16="http://schemas.microsoft.com/office/drawing/2014/main" id="{CA85BFBC-A2DE-C8B5-978C-E4629A7AB10C}"/>
              </a:ext>
            </a:extLst>
          </p:cNvPr>
          <p:cNvSpPr>
            <a:spLocks noGrp="1"/>
          </p:cNvSpPr>
          <p:nvPr>
            <p:ph sz="quarter" idx="10"/>
          </p:nvPr>
        </p:nvSpPr>
        <p:spPr>
          <a:xfrm>
            <a:off x="830263" y="1266825"/>
            <a:ext cx="10531474" cy="5329184"/>
          </a:xfrm>
        </p:spPr>
        <p:txBody>
          <a:bodyPr>
            <a:normAutofit/>
          </a:bodyPr>
          <a:lstStyle/>
          <a:p>
            <a:r>
              <a:rPr lang="en-US" dirty="0"/>
              <a:t>And the statutes, and the ordinances, and the law, and the commandment, which he wrote for you, ye shall observe to do for evermore; and ye shall not fear other elohim.</a:t>
            </a:r>
          </a:p>
          <a:p>
            <a:r>
              <a:rPr lang="en-US" dirty="0"/>
              <a:t>And the covenant that I have made with you ye shall not forget; neither shall ye fear other elohim. </a:t>
            </a:r>
          </a:p>
          <a:p>
            <a:r>
              <a:rPr lang="en-US" dirty="0"/>
              <a:t>But YHWH your Elohim ye shall fear; and he shall deliver you out of the hand of all your enemies. </a:t>
            </a:r>
          </a:p>
          <a:p>
            <a:r>
              <a:rPr lang="en-US" dirty="0"/>
              <a:t>Howbeit they did not hearken, but they did after their former manner. </a:t>
            </a:r>
          </a:p>
          <a:p>
            <a:r>
              <a:rPr lang="en-US" dirty="0"/>
              <a:t>So these nations feared YHWH, and served their graven images, both their children, and their children's children: as did their fathers, so do they unto this day. (II Kings 17:37-41)</a:t>
            </a:r>
          </a:p>
        </p:txBody>
      </p:sp>
    </p:spTree>
    <p:extLst>
      <p:ext uri="{BB962C8B-B14F-4D97-AF65-F5344CB8AC3E}">
        <p14:creationId xmlns:p14="http://schemas.microsoft.com/office/powerpoint/2010/main" val="150404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E26E7-4C45-8F69-602A-4593CC8A79CC}"/>
              </a:ext>
            </a:extLst>
          </p:cNvPr>
          <p:cNvPicPr>
            <a:picLocks noChangeAspect="1"/>
          </p:cNvPicPr>
          <p:nvPr/>
        </p:nvPicPr>
        <p:blipFill>
          <a:blip r:embed="rId2"/>
          <a:stretch>
            <a:fillRect/>
          </a:stretch>
        </p:blipFill>
        <p:spPr>
          <a:xfrm>
            <a:off x="2332233" y="0"/>
            <a:ext cx="8116585" cy="6858000"/>
          </a:xfrm>
          <a:prstGeom prst="rect">
            <a:avLst/>
          </a:prstGeom>
        </p:spPr>
      </p:pic>
    </p:spTree>
    <p:extLst>
      <p:ext uri="{BB962C8B-B14F-4D97-AF65-F5344CB8AC3E}">
        <p14:creationId xmlns:p14="http://schemas.microsoft.com/office/powerpoint/2010/main" val="393892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7E316-A55A-ADEC-4A8A-3C21580BB310}"/>
              </a:ext>
            </a:extLst>
          </p:cNvPr>
          <p:cNvPicPr>
            <a:picLocks noChangeAspect="1"/>
          </p:cNvPicPr>
          <p:nvPr/>
        </p:nvPicPr>
        <p:blipFill>
          <a:blip r:embed="rId2"/>
          <a:stretch>
            <a:fillRect/>
          </a:stretch>
        </p:blipFill>
        <p:spPr>
          <a:xfrm>
            <a:off x="3650485" y="0"/>
            <a:ext cx="8541515" cy="6858000"/>
          </a:xfrm>
          <a:prstGeom prst="rect">
            <a:avLst/>
          </a:prstGeom>
        </p:spPr>
      </p:pic>
      <p:sp>
        <p:nvSpPr>
          <p:cNvPr id="4" name="TextBox 3">
            <a:extLst>
              <a:ext uri="{FF2B5EF4-FFF2-40B4-BE49-F238E27FC236}">
                <a16:creationId xmlns:a16="http://schemas.microsoft.com/office/drawing/2014/main" id="{20DC4083-B049-D347-9602-7FB4D50E6EE9}"/>
              </a:ext>
            </a:extLst>
          </p:cNvPr>
          <p:cNvSpPr txBox="1"/>
          <p:nvPr/>
        </p:nvSpPr>
        <p:spPr>
          <a:xfrm>
            <a:off x="400692" y="934948"/>
            <a:ext cx="3129317" cy="4524315"/>
          </a:xfrm>
          <a:prstGeom prst="rect">
            <a:avLst/>
          </a:prstGeom>
          <a:noFill/>
        </p:spPr>
        <p:txBody>
          <a:bodyPr wrap="square" rtlCol="0">
            <a:spAutoFit/>
          </a:bodyPr>
          <a:lstStyle/>
          <a:p>
            <a:r>
              <a:rPr lang="en-US" sz="2400" dirty="0">
                <a:solidFill>
                  <a:schemeClr val="bg2"/>
                </a:solidFill>
              </a:rPr>
              <a:t>British Power Bills</a:t>
            </a:r>
          </a:p>
          <a:p>
            <a:endParaRPr lang="en-US" sz="2400" dirty="0">
              <a:solidFill>
                <a:schemeClr val="bg2"/>
              </a:solidFill>
            </a:endParaRPr>
          </a:p>
          <a:p>
            <a:r>
              <a:rPr lang="en-US" sz="2000" dirty="0">
                <a:solidFill>
                  <a:schemeClr val="bg2"/>
                </a:solidFill>
              </a:rPr>
              <a:t>The plan is simple: Raise prices to crushing heights and starve everyone out until the Middle Class is dissolved, globally. </a:t>
            </a:r>
          </a:p>
          <a:p>
            <a:endParaRPr lang="en-US" sz="2000" dirty="0">
              <a:solidFill>
                <a:schemeClr val="bg2"/>
              </a:solidFill>
            </a:endParaRPr>
          </a:p>
          <a:p>
            <a:r>
              <a:rPr lang="en-US" sz="2000" dirty="0">
                <a:solidFill>
                  <a:schemeClr val="bg2"/>
                </a:solidFill>
              </a:rPr>
              <a:t>People living in poverty are easiest to control as the Satanic elites usher in their Beast System.</a:t>
            </a:r>
          </a:p>
        </p:txBody>
      </p:sp>
    </p:spTree>
    <p:extLst>
      <p:ext uri="{BB962C8B-B14F-4D97-AF65-F5344CB8AC3E}">
        <p14:creationId xmlns:p14="http://schemas.microsoft.com/office/powerpoint/2010/main" val="2638782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1C91D9-EF5D-9619-4528-27024795A49A}"/>
              </a:ext>
            </a:extLst>
          </p:cNvPr>
          <p:cNvPicPr>
            <a:picLocks noChangeAspect="1"/>
          </p:cNvPicPr>
          <p:nvPr/>
        </p:nvPicPr>
        <p:blipFill>
          <a:blip r:embed="rId2"/>
          <a:stretch>
            <a:fillRect/>
          </a:stretch>
        </p:blipFill>
        <p:spPr>
          <a:xfrm>
            <a:off x="2281718" y="1772292"/>
            <a:ext cx="7628563" cy="5085708"/>
          </a:xfrm>
          <a:prstGeom prst="rect">
            <a:avLst/>
          </a:prstGeom>
        </p:spPr>
      </p:pic>
      <p:sp>
        <p:nvSpPr>
          <p:cNvPr id="4" name="TextBox 3">
            <a:extLst>
              <a:ext uri="{FF2B5EF4-FFF2-40B4-BE49-F238E27FC236}">
                <a16:creationId xmlns:a16="http://schemas.microsoft.com/office/drawing/2014/main" id="{B8937814-2DB3-4226-32C5-D0DF29D8808D}"/>
              </a:ext>
            </a:extLst>
          </p:cNvPr>
          <p:cNvSpPr txBox="1"/>
          <p:nvPr/>
        </p:nvSpPr>
        <p:spPr>
          <a:xfrm>
            <a:off x="760287" y="929609"/>
            <a:ext cx="10438543" cy="523220"/>
          </a:xfrm>
          <a:prstGeom prst="rect">
            <a:avLst/>
          </a:prstGeom>
          <a:noFill/>
        </p:spPr>
        <p:txBody>
          <a:bodyPr wrap="square" rtlCol="0" anchor="ctr">
            <a:spAutoFit/>
          </a:bodyPr>
          <a:lstStyle/>
          <a:p>
            <a:pPr algn="ctr"/>
            <a:r>
              <a:rPr lang="en-US" sz="2800" dirty="0">
                <a:solidFill>
                  <a:schemeClr val="bg2"/>
                </a:solidFill>
              </a:rPr>
              <a:t>Queen Elizabeth II funeral on a dualistic masonic floor.</a:t>
            </a:r>
          </a:p>
        </p:txBody>
      </p:sp>
    </p:spTree>
    <p:extLst>
      <p:ext uri="{BB962C8B-B14F-4D97-AF65-F5344CB8AC3E}">
        <p14:creationId xmlns:p14="http://schemas.microsoft.com/office/powerpoint/2010/main" val="3768925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B947-EC18-9902-8654-EEF0C1BE6DBE}"/>
              </a:ext>
            </a:extLst>
          </p:cNvPr>
          <p:cNvSpPr>
            <a:spLocks noGrp="1"/>
          </p:cNvSpPr>
          <p:nvPr>
            <p:ph type="title"/>
          </p:nvPr>
        </p:nvSpPr>
        <p:spPr/>
        <p:txBody>
          <a:bodyPr/>
          <a:lstStyle/>
          <a:p>
            <a:pPr algn="ctr"/>
            <a:r>
              <a:rPr lang="en-US" sz="3600" dirty="0"/>
              <a:t>Websites</a:t>
            </a:r>
          </a:p>
        </p:txBody>
      </p:sp>
      <p:sp>
        <p:nvSpPr>
          <p:cNvPr id="3" name="Content Placeholder 2">
            <a:extLst>
              <a:ext uri="{FF2B5EF4-FFF2-40B4-BE49-F238E27FC236}">
                <a16:creationId xmlns:a16="http://schemas.microsoft.com/office/drawing/2014/main" id="{F38E3A46-736E-CFDD-C68F-5927D5F148BE}"/>
              </a:ext>
            </a:extLst>
          </p:cNvPr>
          <p:cNvSpPr>
            <a:spLocks noGrp="1"/>
          </p:cNvSpPr>
          <p:nvPr>
            <p:ph sz="quarter" idx="10"/>
          </p:nvPr>
        </p:nvSpPr>
        <p:spPr/>
        <p:txBody>
          <a:bodyPr/>
          <a:lstStyle/>
          <a:p>
            <a:r>
              <a:rPr lang="en-US" sz="2400" dirty="0"/>
              <a:t>Major Tom Baird (ret.)</a:t>
            </a:r>
          </a:p>
          <a:p>
            <a:pPr lvl="1"/>
            <a:r>
              <a:rPr lang="en-US" dirty="0">
                <a:hlinkClick r:id="rId2"/>
              </a:rPr>
              <a:t>http://aliveontheedge.com</a:t>
            </a:r>
            <a:endParaRPr lang="en-US" dirty="0"/>
          </a:p>
          <a:p>
            <a:pPr lvl="1"/>
            <a:r>
              <a:rPr lang="en-US" dirty="0">
                <a:hlinkClick r:id="rId3"/>
              </a:rPr>
              <a:t>http://copperscrollincident.info</a:t>
            </a:r>
            <a:endParaRPr lang="en-US" dirty="0"/>
          </a:p>
          <a:p>
            <a:pPr lvl="1"/>
            <a:r>
              <a:rPr lang="en-US" dirty="0"/>
              <a:t>Email: </a:t>
            </a:r>
            <a:r>
              <a:rPr lang="en-US" dirty="0">
                <a:hlinkClick r:id="rId4"/>
              </a:rPr>
              <a:t>tom@aliveontheedge.com</a:t>
            </a:r>
            <a:r>
              <a:rPr lang="en-US" dirty="0"/>
              <a:t> </a:t>
            </a:r>
          </a:p>
          <a:p>
            <a:pPr marL="457200" lvl="1" indent="0">
              <a:buNone/>
            </a:pPr>
            <a:endParaRPr lang="en-US" dirty="0"/>
          </a:p>
          <a:p>
            <a:pPr lvl="1"/>
            <a:r>
              <a:rPr lang="en-US" dirty="0"/>
              <a:t>Telegram Channel: </a:t>
            </a:r>
            <a:r>
              <a:rPr lang="en-US" dirty="0">
                <a:hlinkClick r:id="rId5"/>
              </a:rPr>
              <a:t>https://t.me/aliveontheedge</a:t>
            </a:r>
            <a:r>
              <a:rPr lang="en-US" dirty="0"/>
              <a:t> </a:t>
            </a:r>
          </a:p>
        </p:txBody>
      </p:sp>
      <p:pic>
        <p:nvPicPr>
          <p:cNvPr id="5" name="Picture 4" descr="A picture containing text, outdoor&#10;&#10;Description automatically generated">
            <a:extLst>
              <a:ext uri="{FF2B5EF4-FFF2-40B4-BE49-F238E27FC236}">
                <a16:creationId xmlns:a16="http://schemas.microsoft.com/office/drawing/2014/main" id="{5D155B7E-825E-1DD9-0E7F-E027CB355F4C}"/>
              </a:ext>
            </a:extLst>
          </p:cNvPr>
          <p:cNvPicPr>
            <a:picLocks noChangeAspect="1"/>
          </p:cNvPicPr>
          <p:nvPr/>
        </p:nvPicPr>
        <p:blipFill>
          <a:blip r:embed="rId6"/>
          <a:stretch>
            <a:fillRect/>
          </a:stretch>
        </p:blipFill>
        <p:spPr>
          <a:xfrm>
            <a:off x="7457326" y="1095375"/>
            <a:ext cx="1828800" cy="2743200"/>
          </a:xfrm>
          <a:prstGeom prst="rect">
            <a:avLst/>
          </a:prstGeom>
        </p:spPr>
      </p:pic>
      <p:pic>
        <p:nvPicPr>
          <p:cNvPr id="7" name="Picture 6" descr="Text&#10;&#10;Description automatically generated">
            <a:extLst>
              <a:ext uri="{FF2B5EF4-FFF2-40B4-BE49-F238E27FC236}">
                <a16:creationId xmlns:a16="http://schemas.microsoft.com/office/drawing/2014/main" id="{C5ABE493-2F54-18B6-D6A2-83372DAC2B70}"/>
              </a:ext>
            </a:extLst>
          </p:cNvPr>
          <p:cNvPicPr>
            <a:picLocks noChangeAspect="1"/>
          </p:cNvPicPr>
          <p:nvPr/>
        </p:nvPicPr>
        <p:blipFill>
          <a:blip r:embed="rId7"/>
          <a:stretch>
            <a:fillRect/>
          </a:stretch>
        </p:blipFill>
        <p:spPr>
          <a:xfrm>
            <a:off x="9532937" y="1095375"/>
            <a:ext cx="1828800" cy="27432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9942101E-AE28-BF08-BB3B-825BA9FFC898}"/>
              </a:ext>
            </a:extLst>
          </p:cNvPr>
          <p:cNvPicPr>
            <a:picLocks noChangeAspect="1"/>
          </p:cNvPicPr>
          <p:nvPr/>
        </p:nvPicPr>
        <p:blipFill>
          <a:blip r:embed="rId8"/>
          <a:stretch>
            <a:fillRect/>
          </a:stretch>
        </p:blipFill>
        <p:spPr>
          <a:xfrm>
            <a:off x="5505121" y="1095375"/>
            <a:ext cx="1828800" cy="2743200"/>
          </a:xfrm>
          <a:prstGeom prst="rect">
            <a:avLst/>
          </a:prstGeom>
        </p:spPr>
      </p:pic>
    </p:spTree>
    <p:extLst>
      <p:ext uri="{BB962C8B-B14F-4D97-AF65-F5344CB8AC3E}">
        <p14:creationId xmlns:p14="http://schemas.microsoft.com/office/powerpoint/2010/main" val="1102205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A5B9-098B-CA77-4CE9-9F9B14221EFC}"/>
              </a:ext>
            </a:extLst>
          </p:cNvPr>
          <p:cNvSpPr>
            <a:spLocks noGrp="1"/>
          </p:cNvSpPr>
          <p:nvPr>
            <p:ph type="title"/>
          </p:nvPr>
        </p:nvSpPr>
        <p:spPr/>
        <p:txBody>
          <a:bodyPr/>
          <a:lstStyle/>
          <a:p>
            <a:pPr algn="ctr"/>
            <a:r>
              <a:rPr lang="en-US" sz="4000" dirty="0"/>
              <a:t>Websites</a:t>
            </a:r>
          </a:p>
        </p:txBody>
      </p:sp>
      <p:sp>
        <p:nvSpPr>
          <p:cNvPr id="3" name="Content Placeholder 2">
            <a:extLst>
              <a:ext uri="{FF2B5EF4-FFF2-40B4-BE49-F238E27FC236}">
                <a16:creationId xmlns:a16="http://schemas.microsoft.com/office/drawing/2014/main" id="{B61CD042-C926-4517-C9AC-9ECCE5FBB9AF}"/>
              </a:ext>
            </a:extLst>
          </p:cNvPr>
          <p:cNvSpPr>
            <a:spLocks noGrp="1"/>
          </p:cNvSpPr>
          <p:nvPr>
            <p:ph sz="quarter" idx="10"/>
          </p:nvPr>
        </p:nvSpPr>
        <p:spPr>
          <a:xfrm>
            <a:off x="830263" y="1266825"/>
            <a:ext cx="5683553" cy="4495800"/>
          </a:xfrm>
        </p:spPr>
        <p:txBody>
          <a:bodyPr>
            <a:normAutofit/>
          </a:bodyPr>
          <a:lstStyle/>
          <a:p>
            <a:r>
              <a:rPr lang="en-US" sz="2400" dirty="0"/>
              <a:t>Prof. Tom Mack (ret.)</a:t>
            </a:r>
          </a:p>
          <a:p>
            <a:pPr lvl="1"/>
            <a:r>
              <a:rPr lang="en-US" sz="2000" dirty="0"/>
              <a:t>Websites:</a:t>
            </a:r>
          </a:p>
          <a:p>
            <a:pPr lvl="2">
              <a:lnSpc>
                <a:spcPct val="100000"/>
              </a:lnSpc>
            </a:pPr>
            <a:r>
              <a:rPr lang="en-US" sz="1600" dirty="0">
                <a:hlinkClick r:id="rId2"/>
              </a:rPr>
              <a:t>http://whitestonefoundation.org</a:t>
            </a:r>
            <a:endParaRPr lang="en-US" sz="1600" dirty="0"/>
          </a:p>
          <a:p>
            <a:pPr lvl="2">
              <a:lnSpc>
                <a:spcPct val="100000"/>
              </a:lnSpc>
            </a:pPr>
            <a:r>
              <a:rPr lang="en-US" sz="1600" dirty="0">
                <a:hlinkClick r:id="rId3"/>
              </a:rPr>
              <a:t>http://biblecodes.co</a:t>
            </a:r>
            <a:endParaRPr lang="en-US" sz="1600" dirty="0"/>
          </a:p>
          <a:p>
            <a:pPr lvl="2">
              <a:lnSpc>
                <a:spcPct val="100000"/>
              </a:lnSpc>
            </a:pPr>
            <a:r>
              <a:rPr lang="en-US" sz="1600" dirty="0">
                <a:hlinkClick r:id="rId4"/>
              </a:rPr>
              <a:t>http://biblemusic.live</a:t>
            </a:r>
            <a:endParaRPr lang="en-US" sz="1600" dirty="0"/>
          </a:p>
          <a:p>
            <a:pPr lvl="2">
              <a:lnSpc>
                <a:spcPct val="100000"/>
              </a:lnSpc>
            </a:pPr>
            <a:r>
              <a:rPr lang="en-US" sz="1600" dirty="0">
                <a:hlinkClick r:id="rId5"/>
              </a:rPr>
              <a:t>http://whitecottagepublishing.com</a:t>
            </a:r>
            <a:endParaRPr lang="en-US" sz="1600" dirty="0"/>
          </a:p>
          <a:p>
            <a:pPr lvl="2">
              <a:lnSpc>
                <a:spcPct val="100000"/>
              </a:lnSpc>
            </a:pPr>
            <a:r>
              <a:rPr lang="en-US" sz="1600" dirty="0">
                <a:hlinkClick r:id="rId6"/>
              </a:rPr>
              <a:t>http://jonvanhelsing.com</a:t>
            </a:r>
            <a:endParaRPr lang="en-US" sz="1600" dirty="0"/>
          </a:p>
          <a:p>
            <a:pPr lvl="2">
              <a:lnSpc>
                <a:spcPct val="100000"/>
              </a:lnSpc>
            </a:pPr>
            <a:r>
              <a:rPr lang="en-US" sz="1600" dirty="0">
                <a:hlinkClick r:id="rId7"/>
              </a:rPr>
              <a:t>http://ancient-evil.org</a:t>
            </a:r>
            <a:r>
              <a:rPr lang="en-US" sz="1600" dirty="0"/>
              <a:t> </a:t>
            </a:r>
          </a:p>
          <a:p>
            <a:pPr lvl="2">
              <a:lnSpc>
                <a:spcPct val="100000"/>
              </a:lnSpc>
            </a:pPr>
            <a:r>
              <a:rPr lang="en-US" sz="1600" dirty="0">
                <a:hlinkClick r:id="rId8"/>
              </a:rPr>
              <a:t>http://warfareprayers-book.com</a:t>
            </a:r>
            <a:r>
              <a:rPr lang="en-US" sz="1600" dirty="0"/>
              <a:t> </a:t>
            </a:r>
          </a:p>
          <a:p>
            <a:pPr lvl="2"/>
            <a:endParaRPr lang="en-US" sz="2000" dirty="0"/>
          </a:p>
        </p:txBody>
      </p:sp>
      <p:sp>
        <p:nvSpPr>
          <p:cNvPr id="4" name="TextBox 3">
            <a:extLst>
              <a:ext uri="{FF2B5EF4-FFF2-40B4-BE49-F238E27FC236}">
                <a16:creationId xmlns:a16="http://schemas.microsoft.com/office/drawing/2014/main" id="{D7F813A5-FAC2-86EE-8925-CB5EFBAB95B0}"/>
              </a:ext>
            </a:extLst>
          </p:cNvPr>
          <p:cNvSpPr txBox="1"/>
          <p:nvPr/>
        </p:nvSpPr>
        <p:spPr>
          <a:xfrm>
            <a:off x="6513816" y="2636475"/>
            <a:ext cx="5264583" cy="3931846"/>
          </a:xfrm>
          <a:prstGeom prst="rect">
            <a:avLst/>
          </a:prstGeom>
          <a:noFill/>
        </p:spPr>
        <p:txBody>
          <a:bodyPr wrap="none" rtlCol="0">
            <a:spAutoFit/>
          </a:bodyPr>
          <a:lstStyle/>
          <a:p>
            <a:pPr marL="285750" indent="-285750">
              <a:spcBef>
                <a:spcPts val="1500"/>
              </a:spcBef>
              <a:buClr>
                <a:schemeClr val="accent1">
                  <a:lumMod val="50000"/>
                </a:schemeClr>
              </a:buClr>
              <a:buFont typeface="Arial" panose="020B0604020202020204" pitchFamily="34" charset="0"/>
              <a:buChar char="•"/>
            </a:pPr>
            <a:r>
              <a:rPr lang="en-US" dirty="0">
                <a:solidFill>
                  <a:schemeClr val="bg2"/>
                </a:solidFill>
                <a:hlinkClick r:id="rId9"/>
              </a:rPr>
              <a:t>http://heavenermysteries.info</a:t>
            </a:r>
            <a:r>
              <a:rPr lang="en-US" dirty="0">
                <a:solidFill>
                  <a:schemeClr val="bg2"/>
                </a:solidFill>
              </a:rPr>
              <a:t> </a:t>
            </a:r>
          </a:p>
          <a:p>
            <a:pPr marL="285750" indent="-285750">
              <a:spcBef>
                <a:spcPts val="1500"/>
              </a:spcBef>
              <a:buClr>
                <a:schemeClr val="accent1">
                  <a:lumMod val="50000"/>
                </a:schemeClr>
              </a:buClr>
              <a:buFont typeface="Arial" panose="020B0604020202020204" pitchFamily="34" charset="0"/>
              <a:buChar char="•"/>
            </a:pPr>
            <a:r>
              <a:rPr lang="en-US" dirty="0">
                <a:solidFill>
                  <a:schemeClr val="bg2"/>
                </a:solidFill>
                <a:hlinkClick r:id="rId10"/>
              </a:rPr>
              <a:t>http://antichristwatch.org</a:t>
            </a:r>
            <a:endParaRPr lang="en-US" dirty="0">
              <a:solidFill>
                <a:schemeClr val="bg2"/>
              </a:solidFill>
            </a:endParaRPr>
          </a:p>
          <a:p>
            <a:pPr marL="285750" indent="-285750">
              <a:spcBef>
                <a:spcPts val="1500"/>
              </a:spcBef>
              <a:buClr>
                <a:schemeClr val="accent1">
                  <a:lumMod val="50000"/>
                </a:schemeClr>
              </a:buClr>
              <a:buFont typeface="Arial" panose="020B0604020202020204" pitchFamily="34" charset="0"/>
              <a:buChar char="•"/>
            </a:pPr>
            <a:r>
              <a:rPr lang="en-US" dirty="0">
                <a:solidFill>
                  <a:schemeClr val="bg2"/>
                </a:solidFill>
                <a:hlinkClick r:id="rId11"/>
              </a:rPr>
              <a:t>http://thetimequest.com</a:t>
            </a:r>
            <a:endParaRPr lang="en-US" dirty="0">
              <a:solidFill>
                <a:schemeClr val="bg2"/>
              </a:solidFill>
            </a:endParaRPr>
          </a:p>
          <a:p>
            <a:pPr marL="285750" indent="-285750">
              <a:spcBef>
                <a:spcPts val="1500"/>
              </a:spcBef>
              <a:buClr>
                <a:schemeClr val="accent1">
                  <a:lumMod val="50000"/>
                </a:schemeClr>
              </a:buClr>
              <a:buFont typeface="Arial" panose="020B0604020202020204" pitchFamily="34" charset="0"/>
              <a:buChar char="•"/>
            </a:pPr>
            <a:r>
              <a:rPr lang="en-US" dirty="0">
                <a:solidFill>
                  <a:schemeClr val="bg2"/>
                </a:solidFill>
                <a:hlinkClick r:id="rId12"/>
              </a:rPr>
              <a:t>http://whitestonetechnologies.co</a:t>
            </a:r>
            <a:r>
              <a:rPr lang="en-US" dirty="0">
                <a:solidFill>
                  <a:schemeClr val="bg2"/>
                </a:solidFill>
              </a:rPr>
              <a:t> </a:t>
            </a:r>
          </a:p>
          <a:p>
            <a:pPr marL="285750" indent="-285750">
              <a:spcBef>
                <a:spcPts val="1500"/>
              </a:spcBef>
              <a:buClr>
                <a:schemeClr val="accent1">
                  <a:lumMod val="50000"/>
                </a:schemeClr>
              </a:buClr>
              <a:buFont typeface="Arial" panose="020B0604020202020204" pitchFamily="34" charset="0"/>
              <a:buChar char="•"/>
            </a:pPr>
            <a:r>
              <a:rPr lang="en-US" dirty="0">
                <a:solidFill>
                  <a:schemeClr val="bg2"/>
                </a:solidFill>
              </a:rPr>
              <a:t>Telegram Channel:</a:t>
            </a:r>
          </a:p>
          <a:p>
            <a:pPr marL="742950" lvl="1" indent="-285750">
              <a:spcBef>
                <a:spcPts val="1500"/>
              </a:spcBef>
              <a:buClr>
                <a:schemeClr val="accent1">
                  <a:lumMod val="50000"/>
                </a:schemeClr>
              </a:buClr>
              <a:buFont typeface="Arial" panose="020B0604020202020204" pitchFamily="34" charset="0"/>
              <a:buChar char="•"/>
            </a:pPr>
            <a:r>
              <a:rPr lang="en-US" dirty="0">
                <a:solidFill>
                  <a:schemeClr val="bg2"/>
                </a:solidFill>
                <a:hlinkClick r:id="rId13"/>
              </a:rPr>
              <a:t>https://t.me/Bible_Music1</a:t>
            </a:r>
            <a:r>
              <a:rPr lang="en-US" dirty="0">
                <a:solidFill>
                  <a:schemeClr val="bg2"/>
                </a:solidFill>
              </a:rPr>
              <a:t> </a:t>
            </a:r>
          </a:p>
          <a:p>
            <a:pPr marL="285750" indent="-285750">
              <a:spcBef>
                <a:spcPts val="1500"/>
              </a:spcBef>
              <a:buClr>
                <a:schemeClr val="accent1">
                  <a:lumMod val="50000"/>
                </a:schemeClr>
              </a:buClr>
              <a:buFont typeface="Arial" panose="020B0604020202020204" pitchFamily="34" charset="0"/>
              <a:buChar char="•"/>
            </a:pPr>
            <a:r>
              <a:rPr lang="en-US" dirty="0">
                <a:solidFill>
                  <a:schemeClr val="bg2"/>
                </a:solidFill>
              </a:rPr>
              <a:t>Email:</a:t>
            </a:r>
          </a:p>
          <a:p>
            <a:pPr marL="742950" lvl="1" indent="-285750">
              <a:spcBef>
                <a:spcPts val="1500"/>
              </a:spcBef>
              <a:buClr>
                <a:schemeClr val="accent1">
                  <a:lumMod val="50000"/>
                </a:schemeClr>
              </a:buClr>
              <a:buFont typeface="Arial" panose="020B0604020202020204" pitchFamily="34" charset="0"/>
              <a:buChar char="•"/>
            </a:pPr>
            <a:r>
              <a:rPr lang="en-US" dirty="0">
                <a:solidFill>
                  <a:schemeClr val="bg2"/>
                </a:solidFill>
                <a:hlinkClick r:id="rId14"/>
              </a:rPr>
              <a:t>tom.mack@whitestonefoundation.org</a:t>
            </a:r>
            <a:r>
              <a:rPr lang="en-US" dirty="0">
                <a:solidFill>
                  <a:schemeClr val="bg2"/>
                </a:solidFill>
              </a:rPr>
              <a:t> </a:t>
            </a:r>
          </a:p>
          <a:p>
            <a:endParaRPr lang="en-US" dirty="0">
              <a:solidFill>
                <a:schemeClr val="bg2"/>
              </a:solidFill>
            </a:endParaRPr>
          </a:p>
        </p:txBody>
      </p:sp>
    </p:spTree>
    <p:extLst>
      <p:ext uri="{BB962C8B-B14F-4D97-AF65-F5344CB8AC3E}">
        <p14:creationId xmlns:p14="http://schemas.microsoft.com/office/powerpoint/2010/main" val="416113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26B42F-46FC-4F8C-D53E-1513B024B0BD}"/>
              </a:ext>
            </a:extLst>
          </p:cNvPr>
          <p:cNvSpPr>
            <a:spLocks noGrp="1"/>
          </p:cNvSpPr>
          <p:nvPr>
            <p:ph type="pic" sz="quarter" idx="14"/>
          </p:nvPr>
        </p:nvSpPr>
        <p:spPr/>
      </p:sp>
      <p:sp>
        <p:nvSpPr>
          <p:cNvPr id="3" name="Text Placeholder 2">
            <a:extLst>
              <a:ext uri="{FF2B5EF4-FFF2-40B4-BE49-F238E27FC236}">
                <a16:creationId xmlns:a16="http://schemas.microsoft.com/office/drawing/2014/main" id="{010ADDE0-D99A-EBF3-66F5-7D7BFACE23D0}"/>
              </a:ext>
            </a:extLst>
          </p:cNvPr>
          <p:cNvSpPr>
            <a:spLocks noGrp="1"/>
          </p:cNvSpPr>
          <p:nvPr>
            <p:ph type="body" idx="13"/>
          </p:nvPr>
        </p:nvSpPr>
        <p:spPr>
          <a:xfrm>
            <a:off x="838200" y="4561873"/>
            <a:ext cx="10515600" cy="1243026"/>
          </a:xfrm>
        </p:spPr>
        <p:txBody>
          <a:bodyPr/>
          <a:lstStyle/>
          <a:p>
            <a:pPr algn="ctr"/>
            <a:r>
              <a:rPr lang="en-US" dirty="0"/>
              <a:t>The apocalypse coming to pass right now!</a:t>
            </a:r>
          </a:p>
        </p:txBody>
      </p:sp>
      <p:sp>
        <p:nvSpPr>
          <p:cNvPr id="4" name="Title 3">
            <a:extLst>
              <a:ext uri="{FF2B5EF4-FFF2-40B4-BE49-F238E27FC236}">
                <a16:creationId xmlns:a16="http://schemas.microsoft.com/office/drawing/2014/main" id="{617656B3-0C62-811A-3F53-00A37E106C83}"/>
              </a:ext>
            </a:extLst>
          </p:cNvPr>
          <p:cNvSpPr>
            <a:spLocks noGrp="1"/>
          </p:cNvSpPr>
          <p:nvPr>
            <p:ph type="title"/>
          </p:nvPr>
        </p:nvSpPr>
        <p:spPr>
          <a:xfrm>
            <a:off x="838200" y="667820"/>
            <a:ext cx="7946204" cy="3633284"/>
          </a:xfrm>
        </p:spPr>
        <p:txBody>
          <a:bodyPr/>
          <a:lstStyle/>
          <a:p>
            <a:pPr algn="ctr"/>
            <a:r>
              <a:rPr lang="en-US" dirty="0"/>
              <a:t>Current Events</a:t>
            </a:r>
          </a:p>
        </p:txBody>
      </p:sp>
    </p:spTree>
    <p:extLst>
      <p:ext uri="{BB962C8B-B14F-4D97-AF65-F5344CB8AC3E}">
        <p14:creationId xmlns:p14="http://schemas.microsoft.com/office/powerpoint/2010/main" val="1332368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40531-11EB-94B6-C943-08C1182BF86A}"/>
              </a:ext>
            </a:extLst>
          </p:cNvPr>
          <p:cNvPicPr>
            <a:picLocks noChangeAspect="1"/>
          </p:cNvPicPr>
          <p:nvPr/>
        </p:nvPicPr>
        <p:blipFill>
          <a:blip r:embed="rId2"/>
          <a:stretch>
            <a:fillRect/>
          </a:stretch>
        </p:blipFill>
        <p:spPr>
          <a:xfrm>
            <a:off x="1606764" y="503862"/>
            <a:ext cx="8978472" cy="5050390"/>
          </a:xfrm>
          <a:prstGeom prst="rect">
            <a:avLst/>
          </a:prstGeom>
        </p:spPr>
      </p:pic>
      <p:sp>
        <p:nvSpPr>
          <p:cNvPr id="4" name="TextBox 3">
            <a:extLst>
              <a:ext uri="{FF2B5EF4-FFF2-40B4-BE49-F238E27FC236}">
                <a16:creationId xmlns:a16="http://schemas.microsoft.com/office/drawing/2014/main" id="{F89C1D89-1401-DEB9-073C-262A649951EB}"/>
              </a:ext>
            </a:extLst>
          </p:cNvPr>
          <p:cNvSpPr txBox="1"/>
          <p:nvPr/>
        </p:nvSpPr>
        <p:spPr>
          <a:xfrm>
            <a:off x="1606764" y="5907640"/>
            <a:ext cx="9291326" cy="369332"/>
          </a:xfrm>
          <a:prstGeom prst="rect">
            <a:avLst/>
          </a:prstGeom>
          <a:noFill/>
        </p:spPr>
        <p:txBody>
          <a:bodyPr wrap="none" rtlCol="0">
            <a:spAutoFit/>
          </a:bodyPr>
          <a:lstStyle/>
          <a:p>
            <a:r>
              <a:rPr lang="en-US" dirty="0">
                <a:solidFill>
                  <a:schemeClr val="bg2"/>
                </a:solidFill>
              </a:rPr>
              <a:t>Courtesy of Dr. Carrie </a:t>
            </a:r>
            <a:r>
              <a:rPr lang="en-US" dirty="0" err="1">
                <a:solidFill>
                  <a:schemeClr val="bg2"/>
                </a:solidFill>
              </a:rPr>
              <a:t>Madej</a:t>
            </a:r>
            <a:r>
              <a:rPr lang="en-US" dirty="0">
                <a:solidFill>
                  <a:schemeClr val="bg2"/>
                </a:solidFill>
              </a:rPr>
              <a:t>: </a:t>
            </a:r>
            <a:r>
              <a:rPr lang="en-US" dirty="0">
                <a:solidFill>
                  <a:schemeClr val="bg2"/>
                </a:solidFill>
                <a:hlinkClick r:id="rId3"/>
              </a:rPr>
              <a:t>https://www.bitchute.com/video/2EXu0Zb9xLWP/</a:t>
            </a:r>
            <a:r>
              <a:rPr lang="en-US" dirty="0">
                <a:solidFill>
                  <a:schemeClr val="bg2"/>
                </a:solidFill>
              </a:rPr>
              <a:t> </a:t>
            </a:r>
          </a:p>
        </p:txBody>
      </p:sp>
    </p:spTree>
    <p:extLst>
      <p:ext uri="{BB962C8B-B14F-4D97-AF65-F5344CB8AC3E}">
        <p14:creationId xmlns:p14="http://schemas.microsoft.com/office/powerpoint/2010/main" val="345748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0C74-F08C-3AE0-3062-20CDCAFE1233}"/>
              </a:ext>
            </a:extLst>
          </p:cNvPr>
          <p:cNvSpPr>
            <a:spLocks noGrp="1"/>
          </p:cNvSpPr>
          <p:nvPr>
            <p:ph type="title"/>
          </p:nvPr>
        </p:nvSpPr>
        <p:spPr/>
        <p:txBody>
          <a:bodyPr/>
          <a:lstStyle/>
          <a:p>
            <a:r>
              <a:rPr lang="en-US" sz="3600" dirty="0"/>
              <a:t>Interesting Note:</a:t>
            </a:r>
          </a:p>
        </p:txBody>
      </p:sp>
      <p:sp>
        <p:nvSpPr>
          <p:cNvPr id="3" name="Content Placeholder 2">
            <a:extLst>
              <a:ext uri="{FF2B5EF4-FFF2-40B4-BE49-F238E27FC236}">
                <a16:creationId xmlns:a16="http://schemas.microsoft.com/office/drawing/2014/main" id="{F8760CA7-F273-B4F0-9814-565AC820851C}"/>
              </a:ext>
            </a:extLst>
          </p:cNvPr>
          <p:cNvSpPr>
            <a:spLocks noGrp="1"/>
          </p:cNvSpPr>
          <p:nvPr>
            <p:ph sz="quarter" idx="10"/>
          </p:nvPr>
        </p:nvSpPr>
        <p:spPr/>
        <p:txBody>
          <a:bodyPr>
            <a:normAutofit lnSpcReduction="10000"/>
          </a:bodyPr>
          <a:lstStyle/>
          <a:p>
            <a:pPr algn="ctr"/>
            <a:r>
              <a:rPr lang="en-US" sz="4000" dirty="0"/>
              <a:t>If indeed the organism </a:t>
            </a:r>
            <a:r>
              <a:rPr lang="en-US" sz="4000" i="1" dirty="0"/>
              <a:t>Hydra Vulgaris</a:t>
            </a:r>
            <a:r>
              <a:rPr lang="en-US" sz="4000" dirty="0"/>
              <a:t> is in the vaccine, it explains why the CDC tried to ban Ivermectin as a treatment for COVID-19. </a:t>
            </a:r>
            <a:r>
              <a:rPr lang="en-US" sz="4000" u="sng" dirty="0"/>
              <a:t>Ivermectin kills parasites!</a:t>
            </a:r>
          </a:p>
        </p:txBody>
      </p:sp>
    </p:spTree>
    <p:extLst>
      <p:ext uri="{BB962C8B-B14F-4D97-AF65-F5344CB8AC3E}">
        <p14:creationId xmlns:p14="http://schemas.microsoft.com/office/powerpoint/2010/main" val="50524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hlinkClick r:id="rId2"/>
            <a:extLst>
              <a:ext uri="{FF2B5EF4-FFF2-40B4-BE49-F238E27FC236}">
                <a16:creationId xmlns:a16="http://schemas.microsoft.com/office/drawing/2014/main" id="{74646A88-C73D-90A8-038D-226894EF811B}"/>
              </a:ext>
            </a:extLst>
          </p:cNvPr>
          <p:cNvPicPr>
            <a:picLocks noGrp="1" noChangeAspect="1"/>
          </p:cNvPicPr>
          <p:nvPr>
            <p:ph type="pic" sz="quarter" idx="15"/>
          </p:nvPr>
        </p:nvPicPr>
        <p:blipFill rotWithShape="1">
          <a:blip r:embed="rId3"/>
          <a:stretch/>
        </p:blipFill>
        <p:spPr>
          <a:xfrm>
            <a:off x="3550241" y="68263"/>
            <a:ext cx="5091517" cy="6721475"/>
          </a:xfrm>
          <a:noFill/>
        </p:spPr>
      </p:pic>
    </p:spTree>
    <p:extLst>
      <p:ext uri="{BB962C8B-B14F-4D97-AF65-F5344CB8AC3E}">
        <p14:creationId xmlns:p14="http://schemas.microsoft.com/office/powerpoint/2010/main" val="170910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DD74-2ECB-2B66-54F1-FE62FD14C25C}"/>
              </a:ext>
            </a:extLst>
          </p:cNvPr>
          <p:cNvSpPr>
            <a:spLocks noGrp="1"/>
          </p:cNvSpPr>
          <p:nvPr>
            <p:ph type="title"/>
          </p:nvPr>
        </p:nvSpPr>
        <p:spPr>
          <a:xfrm>
            <a:off x="0" y="168721"/>
            <a:ext cx="12191999" cy="583800"/>
          </a:xfrm>
        </p:spPr>
        <p:txBody>
          <a:bodyPr/>
          <a:lstStyle/>
          <a:p>
            <a:pPr algn="ctr"/>
            <a:r>
              <a:rPr lang="en-US" sz="2800" dirty="0"/>
              <a:t>Per Russian Presidential Decree on December 3, 2011</a:t>
            </a:r>
          </a:p>
        </p:txBody>
      </p:sp>
      <p:pic>
        <p:nvPicPr>
          <p:cNvPr id="6" name="Content Placeholder 5">
            <a:extLst>
              <a:ext uri="{FF2B5EF4-FFF2-40B4-BE49-F238E27FC236}">
                <a16:creationId xmlns:a16="http://schemas.microsoft.com/office/drawing/2014/main" id="{8E90843D-4190-C273-60A6-5783F2474F81}"/>
              </a:ext>
            </a:extLst>
          </p:cNvPr>
          <p:cNvPicPr>
            <a:picLocks noGrp="1" noChangeAspect="1"/>
          </p:cNvPicPr>
          <p:nvPr>
            <p:ph sz="quarter" idx="10"/>
          </p:nvPr>
        </p:nvPicPr>
        <p:blipFill>
          <a:blip r:embed="rId2"/>
          <a:stretch>
            <a:fillRect/>
          </a:stretch>
        </p:blipFill>
        <p:spPr>
          <a:xfrm>
            <a:off x="2722363" y="1266825"/>
            <a:ext cx="6747274" cy="4495800"/>
          </a:xfrm>
          <a:prstGeom prst="rect">
            <a:avLst/>
          </a:prstGeom>
        </p:spPr>
      </p:pic>
    </p:spTree>
    <p:extLst>
      <p:ext uri="{BB962C8B-B14F-4D97-AF65-F5344CB8AC3E}">
        <p14:creationId xmlns:p14="http://schemas.microsoft.com/office/powerpoint/2010/main" val="35732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9120-385C-0C2D-97F9-4F8BDBED100C}"/>
              </a:ext>
            </a:extLst>
          </p:cNvPr>
          <p:cNvSpPr>
            <a:spLocks noGrp="1"/>
          </p:cNvSpPr>
          <p:nvPr>
            <p:ph type="title"/>
          </p:nvPr>
        </p:nvSpPr>
        <p:spPr/>
        <p:txBody>
          <a:bodyPr/>
          <a:lstStyle/>
          <a:p>
            <a:pPr algn="ctr"/>
            <a:r>
              <a:rPr lang="en-US" sz="3600" dirty="0"/>
              <a:t>Vladimir Putin and the Falcon</a:t>
            </a:r>
          </a:p>
        </p:txBody>
      </p:sp>
      <p:pic>
        <p:nvPicPr>
          <p:cNvPr id="4" name="Putin_and_the Falcon_2022-09-19">
            <a:hlinkClick r:id="" action="ppaction://media"/>
            <a:extLst>
              <a:ext uri="{FF2B5EF4-FFF2-40B4-BE49-F238E27FC236}">
                <a16:creationId xmlns:a16="http://schemas.microsoft.com/office/drawing/2014/main" id="{260898A5-EFD6-FAB7-E1D5-5ED41BF19645}"/>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3848100" y="1266825"/>
            <a:ext cx="4495800" cy="4495800"/>
          </a:xfrm>
        </p:spPr>
      </p:pic>
    </p:spTree>
    <p:extLst>
      <p:ext uri="{BB962C8B-B14F-4D97-AF65-F5344CB8AC3E}">
        <p14:creationId xmlns:p14="http://schemas.microsoft.com/office/powerpoint/2010/main" val="7742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863F-B607-F088-C7C3-852CD719B709}"/>
              </a:ext>
            </a:extLst>
          </p:cNvPr>
          <p:cNvSpPr>
            <a:spLocks noGrp="1"/>
          </p:cNvSpPr>
          <p:nvPr>
            <p:ph type="title"/>
          </p:nvPr>
        </p:nvSpPr>
        <p:spPr/>
        <p:txBody>
          <a:bodyPr/>
          <a:lstStyle/>
          <a:p>
            <a:pPr algn="ctr"/>
            <a:r>
              <a:rPr lang="en-US" sz="4400" dirty="0"/>
              <a:t>Putin on Ukrainian Grain Shipments</a:t>
            </a:r>
          </a:p>
        </p:txBody>
      </p:sp>
      <p:pic>
        <p:nvPicPr>
          <p:cNvPr id="4" name="Putin_Ukrainian_Grain100">
            <a:hlinkClick r:id="" action="ppaction://media"/>
            <a:extLst>
              <a:ext uri="{FF2B5EF4-FFF2-40B4-BE49-F238E27FC236}">
                <a16:creationId xmlns:a16="http://schemas.microsoft.com/office/drawing/2014/main" id="{D4A65EB6-239D-9095-70CD-82BB939A5154}"/>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3195638" y="1266825"/>
            <a:ext cx="5800725" cy="4495800"/>
          </a:xfrm>
        </p:spPr>
      </p:pic>
      <p:sp>
        <p:nvSpPr>
          <p:cNvPr id="5" name="TextBox 4">
            <a:extLst>
              <a:ext uri="{FF2B5EF4-FFF2-40B4-BE49-F238E27FC236}">
                <a16:creationId xmlns:a16="http://schemas.microsoft.com/office/drawing/2014/main" id="{B3E9CDAE-9867-8143-214C-CE67327EAFB7}"/>
              </a:ext>
            </a:extLst>
          </p:cNvPr>
          <p:cNvSpPr txBox="1"/>
          <p:nvPr/>
        </p:nvSpPr>
        <p:spPr>
          <a:xfrm>
            <a:off x="1551398" y="5856270"/>
            <a:ext cx="8424809" cy="646331"/>
          </a:xfrm>
          <a:prstGeom prst="rect">
            <a:avLst/>
          </a:prstGeom>
          <a:noFill/>
        </p:spPr>
        <p:txBody>
          <a:bodyPr wrap="square" rtlCol="0">
            <a:spAutoFit/>
          </a:bodyPr>
          <a:lstStyle/>
          <a:p>
            <a:pPr algn="ctr"/>
            <a:r>
              <a:rPr lang="en-US" dirty="0">
                <a:solidFill>
                  <a:schemeClr val="bg2"/>
                </a:solidFill>
              </a:rPr>
              <a:t>Putin: Much of the Ukrainian grain is actually American grain after Ukraine sold its farmlands to U.S. companies. </a:t>
            </a:r>
          </a:p>
        </p:txBody>
      </p:sp>
    </p:spTree>
    <p:extLst>
      <p:ext uri="{BB962C8B-B14F-4D97-AF65-F5344CB8AC3E}">
        <p14:creationId xmlns:p14="http://schemas.microsoft.com/office/powerpoint/2010/main" val="23621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Bold Tech">
  <a:themeElements>
    <a:clrScheme name="16x9">
      <a:dk1>
        <a:srgbClr val="000000"/>
      </a:dk1>
      <a:lt1>
        <a:srgbClr val="FFFFFF"/>
      </a:lt1>
      <a:dk2>
        <a:srgbClr val="121312"/>
      </a:dk2>
      <a:lt2>
        <a:srgbClr val="FFFFFF"/>
      </a:lt2>
      <a:accent1>
        <a:srgbClr val="EE4036"/>
      </a:accent1>
      <a:accent2>
        <a:srgbClr val="121312"/>
      </a:accent2>
      <a:accent3>
        <a:srgbClr val="A5A5A5"/>
      </a:accent3>
      <a:accent4>
        <a:srgbClr val="252625"/>
      </a:accent4>
      <a:accent5>
        <a:srgbClr val="F1F5F5"/>
      </a:accent5>
      <a:accent6>
        <a:srgbClr val="FAFFFF"/>
      </a:accent6>
      <a:hlink>
        <a:srgbClr val="EE4036"/>
      </a:hlink>
      <a:folHlink>
        <a:srgbClr val="EE4036"/>
      </a:folHlink>
    </a:clrScheme>
    <a:fontScheme name="Custom 44">
      <a:majorFont>
        <a:latin typeface="MingLiU"/>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422304-17E9-4530-8D08-4F277CB64269}" vid="{BCE6A17A-B98D-492A-82B2-0A1B35876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Asian design presentation</Template>
  <TotalTime>5058</TotalTime>
  <Words>1414</Words>
  <Application>Microsoft Office PowerPoint</Application>
  <PresentationFormat>Widescreen</PresentationFormat>
  <Paragraphs>88</Paragraphs>
  <Slides>23</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Meiryo UI</vt:lpstr>
      <vt:lpstr>MingLiU</vt:lpstr>
      <vt:lpstr>Arial</vt:lpstr>
      <vt:lpstr>Calibri</vt:lpstr>
      <vt:lpstr>Bold Tech</vt:lpstr>
      <vt:lpstr>The Four Horsemen of the Apocalypse</vt:lpstr>
      <vt:lpstr>PowerPoint Presentation</vt:lpstr>
      <vt:lpstr>Current Events</vt:lpstr>
      <vt:lpstr>PowerPoint Presentation</vt:lpstr>
      <vt:lpstr>Interesting Note:</vt:lpstr>
      <vt:lpstr>PowerPoint Presentation</vt:lpstr>
      <vt:lpstr>Per Russian Presidential Decree on December 3, 2011</vt:lpstr>
      <vt:lpstr>Vladimir Putin and the Falcon</vt:lpstr>
      <vt:lpstr>Putin on Ukrainian Grain Shipments</vt:lpstr>
      <vt:lpstr>PowerPoint Presentation</vt:lpstr>
      <vt:lpstr>PowerPoint Presentation</vt:lpstr>
      <vt:lpstr>Nancy Pelosi in Armenia</vt:lpstr>
      <vt:lpstr>Armenia</vt:lpstr>
      <vt:lpstr>Why are We Concerned About Armenia?</vt:lpstr>
      <vt:lpstr>Why are We Concerned About Armenia?</vt:lpstr>
      <vt:lpstr>Territorial Spirits</vt:lpstr>
      <vt:lpstr>Territorial Spirits</vt:lpstr>
      <vt:lpstr>Territorial Spirits</vt:lpstr>
      <vt:lpstr>Territorial Spirits</vt:lpstr>
      <vt:lpstr>PowerPoint Presentation</vt:lpstr>
      <vt:lpstr>PowerPoint Presentation</vt:lpstr>
      <vt:lpstr>Websites</vt:lpstr>
      <vt:lpstr>Websites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Horse of the Apocalypse - Inflation</dc:title>
  <dc:creator>Tom Mack</dc:creator>
  <cp:lastModifiedBy>Tom Mack</cp:lastModifiedBy>
  <cp:revision>65</cp:revision>
  <dcterms:created xsi:type="dcterms:W3CDTF">2022-06-22T05:11:37Z</dcterms:created>
  <dcterms:modified xsi:type="dcterms:W3CDTF">2022-09-19T22:55:05Z</dcterms:modified>
</cp:coreProperties>
</file>